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ின்பற்றும் மனிதர்கள் யார், இந்தப் பூவுலகில்?
எந்தன் இயேசுவைப் பின்பற்றும் மனிதர்கள் யார், இந்தப் பூவுலகில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ய வெறுப்பின் கோட்டிற்கு வா - நீ வா
நயமாக அழைக்கிறார் வா - நீ வா
உலக மாமிச ஆசை
வீண் எனத் தள்ளி விட்டு வா வா - நீ வா
இயேசுவைப் பின்பற்ற வா --- எந்தன்
2. எல்லாவற்றையும் விட்டு வா - நீ வா
எல்லாவற்றையும் விற்று வா - நீ வா
பிசாசின் வலையில் சிக்கி
பாழாய்ப் போய் விடாதே வா, வா - நீ வா
இயேசுவைப் பின்பற்ற வா --- எந்தன்
3. ஆசைகள் அனைத்தையும் அளித்திட வா - நீ வா
உன்னை சிலுவையில் பதித்திட வா - நீ வா
இச்சையின் வலையில் நீ
சிக்கி விடாதே வா வா - நீ வா
இயேசுவைப் பின்பற்ற வா --- எந்தன்
4. பின்பற்ற வருகிறேன் நான் - நானே
உம்மைப் பின்பற்ற வருகிறேன் நான் - நானே
இயேசுவே இறங்கிடும்
ஏற்றிடும் என்னையும் வந்தேன் வந்தேன்
இயேசுவைப் பின்பற்றுவேன்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2026-07-31T14:58:08Z</dcterms:created>
  <dcterms:modified xsi:type="dcterms:W3CDTF">2026-07-31T14:58:08Z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