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கல ஜாதிகளையும் இருப்புக்கோலால் ஆளுகைசெய்யும் ஆண்பிள்ளையை பெற்றாள்; அவளுடைய பிள்ளை தேவனிடத்திற்கும் அவருடைய சிங்காசனத்தினிடத்திற்கும், எடுத்துக்கொள்ள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ஸ்திரீயானவள் வனாந்தரத்திற்கு ஓடிப்போனாள்; அங்கே ஆயிரத்திருநூற்றறுபது நாளளவும் அவளைப் போஷிப்பதற்காக தேவனால் ஆயத்தமாக்கப்பட்ட இடம் அவளுக்கு உண்டாயி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ஸ்திரீயானவள் வனாந்தரத்திற்கு ஓடிப்போனாள்; அங்கே ஆயிரத்திருநூற்றறுபது நாளளவும் அவளைப் போஷிப்பதற்காக தேவனால் ஆயத்தமாக்கப்பட்ட இடம் அவளுக்கு உண்டாயி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ானத்திலே யுத்தமுண்டாயிற்று; மிகாவேலும் அவனைச் சேர்ந்த தூதர்களும் வலுசர்ப்பத்தோடே யுத்தம்பண்ணினார்கள்; வலுசர்ப்பமும் அதைச்சேர்ந்த தூதரும் யுத்தம்பண்ணியும் ஜெயங்கொள்ளவ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ானத்தில் அவர்கள் இருந்த இடமும் காணப்படாமற்போ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ானத்தில் அவர்கள் இருந்த இடமும் காணப்படாமற்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லகமனைத்தையும் மோசம்போக்குகிற பிசாசு என்றும் சாத்தான் என்றும் சொல்லப்பட்ட பழைய பாம்பாகிய பெரிய வலுசர்ப்பம் தள்ளப்பட்டது; அது பூமியிலே விழத்தள்ளப்பட்டது, அதனோடேகூட அதைச்சேர்ந்த தூதரும் தள்ளப்ப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லகமனைத்தையும் மோசம்போக்குகிற பிசாசு என்றும் சாத்தான் என்றும் சொல்லப்பட்ட பழைய பாம்பாகிய பெரிய வலுசர்ப்பம் தள்ளப்பட்டது; அது பூமியிலே விழத்தள்ளப்பட்டது, அதனோடேகூட அதைச்சேர்ந்த தூதரும் தள்ளப்ப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வானத்திலே ஒரு பெரிய சத்தமுண்டாகி: இப்பொழுது இரட்சிப்பும் வல்லமையும் நமது தேவனுடைய ராஜ்யமும், அவருடைய கிறிஸ்துவின் அதிகாரமும் உண்டாயிருக்கிறது; இரவும் பகலும் நம்முடைய தேவனுக்குமுன்பாக நம்முடைய சகோதரர்மேல் குற்றஞ் சுமத்தும்பொருட்டு அவர்கள் மேல் குற்றஞ்சாட்டுகிறவன் தாழத் தள்ளப்பட்டுப்போ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வானத்திலே ஒரு பெரிய சத்தமுண்டாகி: இப்பொழுது இரட்சிப்பும் வல்லமையும் நமது தேவனுடைய ராஜ்யமும், அவருடைய கிறிஸ்துவின் அதிகாரமும் உண்டாயிருக்கிறது; இரவும் பகலும் நம்முடைய தேவனுக்குமுன்பாக நம்முடைய சகோதரர்மேல் குற்றஞ் சுமத்தும்பொருட்டு அவர்கள் மேல் குற்றஞ்சாட்டுகிறவன் தாழத் தள்ளப்பட்டுப்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 ஒரு பெரிய அடையாளம் வானத்திலே காணப்பட்டது; ஒரு ஸ்திரீ சூரியனை அணிந்திருந்தாள், அவள் பாதங்களின் கீழே சந்திரனும், அவள் சிரசின்மேல் பன்னிரண்டு நட்சத்திரங்களுள்ள கிரீடமும் இருந்தன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வானத்திலே ஒரு பெரிய சத்தமுண்டாகி: இப்பொழுது இரட்சிப்பும் வல்லமையும் நமது தேவனுடைய ராஜ்யமும், அவருடைய கிறிஸ்துவின் அதிகாரமும் உண்டாயிருக்கிறது; இரவும் பகலும் நம்முடைய தேவனுக்குமுன்பாக நம்முடைய சகோதரர்மேல் குற்றஞ் சுமத்தும்பொருட்டு அவர்கள் மேல் குற்றஞ்சாட்டுகிறவன் தாழத் தள்ளப்பட்டுப்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ரணம் நேரிடுகிறதாயிருந்தாலும் அதற்குத் தப்பும்படி தங்கள் ஜீவனையும் பாராமல், ஆட்டுக்குட்டியின் இரத்தத்தினாலும் தங்கள் சாட்சியின் வசனத்தினாலும் அவனை ஜெய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ரணம் நேரிடுகிறதாயிருந்தாலும் அதற்குத் தப்பும்படி தங்கள் ஜீவனையும் பாராமல், ஆட்டுக்குட்டியின் இரத்தத்தினாலும் தங்கள் சாட்சியின் வசனத்தினாலும் அவனை ஜெய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பரலோகங்களே! அவைகளில் வாசமாயிருக்கிறவர்களே! களிகூருங்கள். பூமியிலும் சமுத்திரத்திலும் குடியிருக்கிறவர்களே! ஐயோ, பிசாசானவன் தனக்குக் கொஞ்சக்காலமாத்திரமுண்டென்று அறிந்து, மிகுந்த கோபங்கொண்டு, உங்களிடத்தில் இறங்கினபடியால், உங்களுக்கு ஆபத்துவரும் என்று சொல்லக்கேட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பரலோகங்களே! அவைகளில் வாசமாயிருக்கிறவர்களே! களிகூருங்கள். பூமியிலும் சமுத்திரத்திலும் குடியிருக்கிறவர்களே! ஐயோ, பிசாசானவன் தனக்குக் கொஞ்சக்காலமாத்திரமுண்டென்று அறிந்து, மிகுந்த கோபங்கொண்டு, உங்களிடத்தில் இறங்கினபடியால், உங்களுக்கு ஆபத்துவரும் என்று சொல்லக்கேட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லுசர்ப்பமானது தான் பூமியிலே தள்ளப்பட்டதை அறிந்து, அந்த ஆண்பிள்ளையைப்பெற்ற ஸ்திரீயைத் துன்பப்படுத்தின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ஸ்திரீயானவள் அந்தப் பாம்பின்முகத்திற்கு விலகி, ஒரு காலமும், காலங்களும், அரைக்காலமுமாகப் போஷிக்கப்படத்தக்கதாய் வனாந்தரத்திலுள்ள தன் இடத்திற்குப் பறந்துபோகும்படி பெருங்கழுகின் இரண்டு சிறகுகள் அவளுக்குக் கொடுக்க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ஸ்திரீயானவள் அந்தப் பாம்பின்முகத்திற்கு விலகி, ஒரு காலமும், காலங்களும், அரைக்காலமுமாகப் போஷிக்கப்படத்தக்கதாய் வனாந்தரத்திலுள்ள தன் இடத்திற்குப் பறந்துபோகும்படி பெருங்கழுகின் இரண்டு சிறகுகள் அவளுக்குக் கொடுக்க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ந்த ஸ்திரீயை வெள்ளங்கொண்டுபோகும்படிக்குப் பாம்பானது தன் வாயிலிருந்து ஒரு நதிபோன்ற வெள்ளத்தை அவளுக்குப் பின்னாக ஊற்றிவி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ந்த ஸ்திரீயை வெள்ளங்கொண்டுபோகும்படிக்குப் பாம்பானது தன் வாயிலிருந்து ஒரு நதிபோன்ற வெள்ளத்தை அவளுக்குப் பின்னாக ஊற்றிவி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 ஒரு பெரிய அடையாளம் வானத்திலே காணப்பட்டது; ஒரு ஸ்திரீ சூரியனை அணிந்திருந்தாள், அவள் பாதங்களின் கீழே சந்திரனும், அவள் சிரசின்மேல் பன்னிரண்டு நட்சத்திரங்களுள்ள கிரீடமும் இருந்தன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ூமியானது ஸ்திரீக்கு உதவியாகத் தன் வாயைத் திறந்து, வலுசர்ப்பம் தன் வாயிலிருந்து ஊற்றின வெள்ளத்தை விழுங்கின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வலுசர்ப்பமானது ஸ்திரீயின்மேல் கோபங்கொண்டு, தேவனுடைய கற்பனைகளைக் கைக்கொள்ளுகிறவர்களும், இயேசுகிறிஸ்துவைக்குறித்துச் சாட்சியை உடையவர்களாகிய அவளுடைய சந்ததியான மற்றவர்களுடனே யுத்தம்பண்ணப்போ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வலுசர்ப்பமானது ஸ்திரீயின்மேல் கோபங்கொண்டு, தேவனுடைய கற்பனைகளைக் கைக்கொள்ளுகிறவர்களும், இயேசுகிறிஸ்துவைக்குறித்துச் சாட்சியை உடையவர்களாகிய அவளுடைய சந்ததியான மற்றவர்களுடனே யுத்தம்பண்ணப்போ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கர்ப்பவதியாயிருந்து, பிரசவவேதனையடைந்து, பிள்ளைபெறும்படி வருத்தப்பட்டு அலறின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ேறொரு அடையாளம் வானத்திலே காணப்பட்டது; ஏழு தலைகளையும், பத்துக் கொம்புகளையும், தன் தலைகளின்மேல் ஏழு முடிகளையுமுடைய சிவப்பான பெரிய வலுசர்ப்பம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வேறொரு அடையாளம் வானத்திலே காணப்பட்டது; ஏழு தலைகளையும், பத்துக் கொம்புகளையும், தன் தலைகளின்மேல் ஏழு முடிகளையுமுடைய சிவப்பான பெரிய வலுசர்ப்பம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ன் வால் வானத்தின் நட்சத்திரங்களில் மூன்றிலொருபங்கை இழுத்து, அவைகளைப் பூமியில் விழத்தள்ளிற்று; பிரசவவேதனைப்படுகிற அந்த ஸ்திரீ பிள்ளைபெற்றவுடனே, அவளுடைய பிள்ளையைப் பட்சித்துப்போடும்படிக்கு அந்த வலுசர்ப்பம் அவளுக்கு முன்பாக நின்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ன் வால் வானத்தின் நட்சத்திரங்களில் மூன்றிலொருபங்கை இழுத்து, அவைகளைப் பூமியில் விழத்தள்ளிற்று; பிரசவவேதனைப்படுகிற அந்த ஸ்திரீ பிள்ளைபெற்றவுடனே, அவளுடைய பிள்ளையைப் பட்சித்துப்போடும்படிக்கு அந்த வலுசர்ப்பம் அவளுக்கு முன்பாக நின்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கல ஜாதிகளையும் இருப்புக்கோலால் ஆளுகைசெய்யும் ஆண்பிள்ளையை பெற்றாள்; அவளுடைய பிள்ளை தேவனிடத்திற்கும் அவருடைய சிங்காசனத்தினிடத்திற்கும், எடுத்துக்கொள்ள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ంహాసనమునొద్దకును కొనిపో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 స్త్రీ అరణ్యమునకు పారిపోయెను; అచ్చట వారు వెయ్యిన్ని రెండువందల అరువది దినములు ఆమెను పోషింప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ామెకు ఒక స్థలము సిద్ధపరచియు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ంతట పరలోకమందు యుద్ధము జరిగెను. మిఖా యేలును అతని దూతలును ఆ ఘటసర్పముతో యుద్ధము చేయవలెనని య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ఆ ఘటసర్పమును దాని దూతలును యుద్ధము చేసిరి గాని గెలువ లేకపోయిరి గనుక పరలోకమందు వారికిక స్థల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ాగా సర్వలోకమును మోస పుచ్చుచు, అపవాదియనియు సాతాననియు పేరుగల ఆదిసర్పమైన ఆ మహా ఘటసర్ప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ద్రోయబడెను. అది భూమిమీద పడ ద్రోయబడెను; దాని దూతలు దానితో కూడ పడద్రోయబ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ఒక గొప్ప స్వరము పరలోక మందు ఈలాగు చెప్పుట వింటినిరాత్రింబగళ్లు మన దేవునియెదుట మన సహోదరు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రము మోపువాడైన అపవాది పడద్రోయబడి యున్నాడు గనుక ఇప్పుడు రక్షణయు శక్తియు రాజ్యమును మన దేవుని వాయ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ప్పుడు పరలోకమందు ఒక గొప్ప సూచన కనబడెను. అదేదనగా సూర్యుని ధరించుకొనిన యొక స్త్రీ ఆమ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ప్పుడు అధికారము ఆయన క్రీస్తుద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వారు గొఱ్ఱపిల్ల రక్తమును బట్టియు, తామిచ్చిన సాక్ష్య మునుబట్టియు వానిని జయించియున్నారు గా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ణము వరకు తమ ప్రాణములను ప్రేమించిన వారు క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ందుచేత పరలోకమా, పరలోకనివాసులారా, ఉత్సహించుడి; భూమీ, సముద్రమా, మీకు శ్రమ; అపవాది తనకు సమ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ంచెమే అని తెలిసికొని బహు క్రోధము గలవాడై మీయొద్దకు ద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 ఘటసర్పము తాను భూమిమీద పడద్రోయబడి యుండుట చూచి, ఆ మగశిశువును కనిన స్త్రీని హింసిం చ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ువలన ఆమె అరణ్యములో ఉన్న తన చోటికి ఎగురునట్లు గొప్ప పక్షిరాజు రెక్కలు రెండు ఆమెకు ఇయ్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చ్చట ఆ సర్పముఖమును చూడ కుండ ఆమె ఒకకాలము కాలములు అర్ధకాలము పోషి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కావున ఆ స్త్రీ, ప్రవాహమునకు కొట్టుకొని పోవలెనని ఆ సర్పము తన నోటినుండి నీళ్లు నదీప్రవాహముగా ఆమ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నుక వెళ్లగ్రక్కెను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దములక్రిందచంద్రుడును శిరస్సుమీద పండ్రెండు నక్షత్రముల కిరీట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భూమి ఆ స్త్రీకి సహకారియై తన నోరు తెరచి ఆ ఘటసర్పము, తన నోటనుండి గ్రక్కిన ప్రవాహమును మింగి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ందుచేత ఆ ఘటసర్పము ఆగ్రహము తెచ్చుకొని, దేవుని అజ్ఞలు గైకొనుచు యేసునుగూర్చి సాక్ష్యమిచ్చుచు ఉ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ైన ఆమె సంతానములో శేషించిన వారితో యుద్ధము చేయుటకై బయలువె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మె గర్భిణియై ప్రసవవేదనపడుచు ఆ నొప్పులకు కేకలు వేయ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ంతట పరలోకమందు ఇంకొక సూచన కనబడెను. ఇదిగో యెఱ్ఱని మహాఘటసర్పము; దానికి ఏడు తలలును పది కొమ్మ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ెను; దాని తలలమీద ఏడు కిరీటము ల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ాని తోక ఆకాశ నక్షత్రములలో మూడవ భాగము నీడ్చి వాటిని భూమిమీద పడవేసెను. కననైయున్న ఆ స్త్రీ కనగాన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మె శిశువును మింగివేయవలెనని ఆ ఘటసర్పము స్త్రీ యెదుట నిల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సమస్త జనములను ఇనుపదండముతో ఏలనైయున్న యొక మగశిశువును ఆమె కనగా, ఆమె శిశువు దేవునియొద్దకును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2026-07-31T18:39:52Z</dcterms:created>
  <dcterms:modified xsi:type="dcterms:W3CDTF">2026-07-31T18:39:52Z</dcterms:modified>
  <dc:title>வெளி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