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ஸ்திரீயானவள் வனாந்தரத்திற்கு ஓடிப்போனாள்; அங்கே ஆயிரத்திருநூற்றறுபது நாளளவும் அவளைப் போஷிப்பதற்காக தேவனால் ஆயத்தமாக்கப்பட்ட இடம் அவளுக்கு உண்ட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ஸ்திரீயானவள் வனாந்தரத்திற்கு ஓடிப்போனாள்; அங்கே ஆயிரத்திருநூற்றறுபது நாளளவும் அவளைப் போஷிப்பதற்காக தேவனால் ஆயத்தமாக்கப்பட்ட இடம் அவளுக்கு உண்ட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னத்திலே யுத்தமுண்டாயிற்று; மிகாவேலும் அவனைச் சேர்ந்த தூதர்களும் வலுசர்ப்பத்தோடே யுத்தம்பண்ணினார்கள்; வலுசர்ப்பமும் அதைச்சேர்ந்த தூதரும் யுத்தம்பண்ணியும் ஜெயங்கொள்ளவ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வானத்திலே யுத்தமுண்டாயிற்று; மிகாவேலும் அவனைச் சேர்ந்த தூதர்களும் வலுசர்ப்பத்தோடே யுத்தம்பண்ணினார்கள்; வலுசர்ப்பமும் அதைச்சேர்ந்த தூதரும் யுத்தம்பண்ணியும் ஜெயங்கொள்ள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னத்தில் அவர்கள் இருந்த இடமும் காணப்படாமற்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லகமனைத்தையும் மோசம்போக்குகிற பிசாசு என்றும் சாத்தான் என்றும் சொல்லப்பட்ட பழைய பாம்பாகிய பெரிய வலுசர்ப்பம் தள்ளப்பட்டது; அது பூமியிலே விழத்தள்ளப்பட்டது, அதனோடேகூட அதைச்சேர்ந்த தூதரும் தள்ளப்ப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லகமனைத்தையும் மோசம்போக்குகிற பிசாசு என்றும் சாத்தான் என்றும் சொல்லப்பட்ட பழைய பாம்பாகிய பெரிய வலுசர்ப்பம் தள்ளப்பட்டது; அது பூமியிலே விழத்தள்ளப்பட்டது, அதனோடேகூட அதைச்சேர்ந்த தூதரும் தள்ளப்ப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லகமனைத்தையும் மோசம்போக்குகிற பிசாசு என்றும் சாத்தான் என்றும் சொல்லப்பட்ட பழைய பாம்பாகிய பெரிய வலுசர்ப்பம் தள்ளப்பட்டது; அது பூமியிலே விழத்தள்ளப்பட்டது, அதனோடேகூட அதைச்சேர்ந்த தூதரும் தள்ளப்பட்ட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வானத்திலே ஒரு பெரிய சத்தமுண்டாகி: இப்பொழுது இரட்சிப்பும் வல்லமையும் நமது தேவனுடைய ராஜ்யமும், அவருடைய கிறிஸ்துவின் அதிகாரமும் உண்டாயிருக்கிறது; இரவும் பகலும் நம்முடைய தேவனுக்குமுன்பாக நம்முடைய சகோதரர்மேல் குற்றஞ் சுமத்தும்பொருட்டு அவர்கள் மேல் குற்றஞ்சாட்டுகிறவன் தாழத் தள்ளப்பட்டுப்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வானத்திலே ஒரு பெரிய சத்தமுண்டாகி: இப்பொழுது இரட்சிப்பும் வல்லமையும் நமது தேவனுடைய ராஜ்யமும், அவருடைய கிறிஸ்துவின் அதிகாரமும் உண்டாயிருக்கிறது; இரவும் பகலும் நம்முடைய தேவனுக்குமுன்பாக நம்முடைய சகோதரர்மேல் குற்றஞ் சுமத்தும்பொருட்டு அவர்கள் மேல் குற்றஞ்சாட்டுகிறவன் தாழத் தள்ளப்பட்டுப்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ள் கர்ப்பவதியாயிருந்து, பிரசவவேதனையடைந்து, பிள்ளைபெறும்படி வருத்தப்பட்டு அலறின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வானத்திலே ஒரு பெரிய சத்தமுண்டாகி: இப்பொழுது இரட்சிப்பும் வல்லமையும் நமது தேவனுடைய ராஜ்யமும், அவருடைய கிறிஸ்துவின் அதிகாரமும் உண்டாயிருக்கிறது; இரவும் பகலும் நம்முடைய தேவனுக்குமுன்பாக நம்முடைய சகோதரர்மேல் குற்றஞ் சுமத்தும்பொருட்டு அவர்கள் மேல் குற்றஞ்சாட்டுகிறவன் தாழத் தள்ளப்பட்டுப்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ணம் நேரிடுகிறதாயிருந்தாலும் அதற்குத் தப்பும்படி தங்கள் ஜீவனையும் பாராமல், ஆட்டுக்குட்டியின் இரத்தத்தினாலும் தங்கள் சாட்சியின் வசனத்தினாலும் அவனை ஜெயித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ரணம் நேரிடுகிறதாயிருந்தாலும் அதற்குத் தப்பும்படி தங்கள் ஜீவனையும் பாராமல், ஆட்டுக்குட்டியின் இரத்தத்தினாலும் தங்கள் சாட்சியின் வசனத்தினாலும் அவனை ஜெயித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பரலோகங்களே! அவைகளில் வாசமாயிருக்கிறவர்களே! களிகூருங்கள். பூமியிலும் சமுத்திரத்திலும் குடியிருக்கிறவர்களே! ஐயோ, பிசாசானவன் தனக்குக் கொஞ்சக்காலமாத்திரமுண்டென்று அறிந்து, மிகுந்த கோபங்கொண்டு, உங்களிடத்தில் இறங்கினபடியால், உங்களுக்கு ஆபத்துவரும் என்று சொல்லக்கேட்ட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பரலோகங்களே! அவைகளில் வாசமாயிருக்கிறவர்களே! களிகூருங்கள். பூமியிலும் சமுத்திரத்திலும் குடியிருக்கிறவர்களே! ஐயோ, பிசாசானவன் தனக்குக் கொஞ்சக்காலமாத்திரமுண்டென்று அறிந்து, மிகுந்த கோபங்கொண்டு, உங்களிடத்தில் இறங்கினபடியால், உங்களுக்கு ஆபத்துவரும் என்று சொல்லக்கேட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பரலோகங்களே! அவைகளில் வாசமாயிருக்கிறவர்களே! களிகூருங்கள். பூமியிலும் சமுத்திரத்திலும் குடியிருக்கிறவர்களே! ஐயோ, பிசாசானவன் தனக்குக் கொஞ்சக்காலமாத்திரமுண்டென்று அறிந்து, மிகுந்த கோபங்கொண்டு, உங்களிடத்தில் இறங்கினபடியால், உங்களுக்கு ஆபத்துவரும் என்று சொல்லக்கேட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லுசர்ப்பமானது தான் பூமியிலே தள்ளப்பட்டதை அறிந்து, அந்த ஆண்பிள்ளையைப்பெற்ற ஸ்திரீயைத் துன்பப்படுத்தின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லுசர்ப்பமானது தான் பூமியிலே தள்ளப்பட்டதை அறிந்து, அந்த ஆண்பிள்ளையைப்பெற்ற ஸ்திரீயைத் துன்பப்படுத்தின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ஸ்திரீயானவள் அந்தப் பாம்பின்முகத்திற்கு விலகி, ஒரு காலமும், காலங்களும், அரைக்காலமுமாகப் போஷிக்கப்படத்தக்கதாய் வனாந்தரத்திலுள்ள தன் இடத்திற்குப் பறந்துபோகும்படி பெருங்கழுகின் இரண்டு சிறகுகள் அவளுக்குக் கொடுக்கப்பட்ட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ஸ்திரீயானவள் அந்தப் பாம்பின்முகத்திற்கு விலகி, ஒரு காலமும், காலங்களும், அரைக்காலமுமாகப் போஷிக்கப்படத்தக்கதாய் வனாந்தரத்திலுள்ள தன் இடத்திற்குப் பறந்துபோகும்படி பெருங்கழுகின் இரண்டு சிறகுகள் அவளுக்குக் கொடுக்க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வேறொரு அடையாளம் வானத்திலே காணப்பட்டது; ஏழு தலைகளையும், பத்துக் கொம்புகளையும், தன் தலைகளின்மேல் ஏழு முடிகளையுமுடைய சிவப்பான பெரிய வலுசர்ப்பம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ஸ்திரீயானவள் அந்தப் பாம்பின்முகத்திற்கு விலகி, ஒரு காலமும், காலங்களும், அரைக்காலமுமாகப் போஷிக்கப்படத்தக்கதாய் வனாந்தரத்திலுள்ள தன் இடத்திற்குப் பறந்துபோகும்படி பெருங்கழுகின் இரண்டு சிறகுகள் அவளுக்குக் கொடுக்க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ந்த ஸ்திரீயை வெள்ளங்கொண்டுபோகும்படிக்குப் பாம்பானது தன் வாயிலிருந்து ஒரு நதிபோன்ற வெள்ளத்தை அவளுக்குப் பின்னாக ஊற்றிவி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ந்த ஸ்திரீயை வெள்ளங்கொண்டுபோகும்படிக்குப் பாம்பானது தன் வாயிலிருந்து ஒரு நதிபோன்ற வெள்ளத்தை அவளுக்குப் பின்னாக ஊற்றிவிட்ட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ூமியானது ஸ்திரீக்கு உதவியாகத் தன் வாயைத் திறந்து, வலுசர்ப்பம் தன் வாயிலிருந்து ஊற்றின வெள்ளத்தை விழுங்கின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ூமியானது ஸ்திரீக்கு உதவியாகத் தன் வாயைத் திறந்து, வலுசர்ப்பம் தன் வாயிலிருந்து ஊற்றின வெள்ளத்தை விழுங்கின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வலுசர்ப்பமானது ஸ்திரீயின்மேல் கோபங்கொண்டு, தேவனுடைய கற்பனைகளைக் கைக்கொள்ளுகிறவர்களும், இயேசுகிறிஸ்துவைக்குறித்துச் சாட்சியை உடையவர்களாகிய அவளுடைய சந்ததியான மற்றவர்களுடனே யுத்தம்பண்ணப்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வலுசர்ப்பமானது ஸ்திரீயின்மேல் கோபங்கொண்டு, தேவனுடைய கற்பனைகளைக் கைக்கொள்ளுகிறவர்களும், இயேசுகிறிஸ்துவைக்குறித்துச் சாட்சியை உடையவர்களாகிய அவளுடைய சந்ததியான மற்றவர்களுடனே யுத்தம்பண்ணப்போயிற்ற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வலுசர்ப்பமானது ஸ்திரீயின்மேல் கோபங்கொண்டு, தேவனுடைய கற்பனைகளைக் கைக்கொள்ளுகிறவர்களும், இயேசுகிறிஸ்துவைக்குறித்துச் சாட்சியை உடையவர்களாகிய அவளுடைய சந்ததியான மற்றவர்களுடனே யுத்தம்பண்ணப்போ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ஒரு பெரிய அடையாளம் வானத்திலே காணப்பட்டது; ஒரு ஸ்திரீ சூரியனை அணிந்திருந்தாள், அவள் பாதங்களின் கீழே சந்திரனும், அவள் சிரசின்மேல் பன்னிரண்டு நட்சத்திரங்களுள்ள கிரீடமும் இருந்தன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 ஒரு பெரிய அடையாளம் வானத்திலே காணப்பட்டது; ஒரு ஸ்திரீ சூரியனை அணிந்திருந்தாள், அவள் பாதங்களின் கீழே சந்திரனும், அவள் சிரசின்மேல் பன்னிரண்டு நட்சத்திரங்களுள்ள கிரீடமும் இருந்த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வேறொரு அடையாளம் வானத்திலே காணப்பட்டது; ஏழு தலைகளையும், பத்துக் கொம்புகளையும், தன் தலைகளின்மேல் ஏழு முடிகளையுமுடைய சிவப்பான பெரிய வலுசர்ப்பமிரு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வால் வானத்தின் நட்சத்திரங்களில் மூன்றிலொருபங்கை இழுத்து, அவைகளைப் பூமியில் விழத்தள்ளிற்று; பிரசவவேதனைப்படுகிற அந்த ஸ்திரீ பிள்ளைபெற்றவுடனே, அவளுடைய பிள்ளையைப் பட்சித்துப்போடும்படிக்கு அந்த வலுசர்ப்பம் அவளுக்கு முன்பாக நின்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வால் வானத்தின் நட்சத்திரங்களில் மூன்றிலொருபங்கை இழுத்து, அவைகளைப் பூமியில் விழத்தள்ளிற்று; பிரசவவேதனைப்படுகிற அந்த ஸ்திரீ பிள்ளைபெற்றவுடனே, அவளுடைய பிள்ளையைப் பட்சித்துப்போடும்படிக்கு அந்த வலுசர்ப்பம் அவளுக்கு முன்பாக நின்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ின் வால் வானத்தின் நட்சத்திரங்களில் மூன்றிலொருபங்கை இழுத்து, அவைகளைப் பூமியில் விழத்தள்ளிற்று; பிரசவவேதனைப்படுகிற அந்த ஸ்திரீ பிள்ளைபெற்றவுடனே, அவளுடைய பிள்ளையைப் பட்சித்துப்போடும்படிக்கு அந்த வலுசர்ப்பம் அவளுக்கு முன்பாக நின்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கல ஜாதிகளையும் இருப்புக்கோலால் ஆளுகைசெய்யும் ஆண்பிள்ளையை பெற்றாள்; அவளுடைய பிள்ளை தேவனிடத்திற்கும் அவருடைய சிங்காசனத்தினிடத்திற்கும், எடுத்துக்கொள்ளப்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கல ஜாதிகளையும் இருப்புக்கோலால் ஆளுகைசெய்யும் ஆண்பிள்ளையை பெற்றாள்; அவளுடைய பிள்ளை தேவனிடத்திற்கும் அவருடைய சிங்காசனத்தினிடத்திற்கும், எடுத்துக்கொள்ளப்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 સ્ત્રી અરણ્યમાં એક જગ્યા જે દેવે તેના માટે તૈયાર કરી હતી, ત્યાં નાસી ગઈ. ત્યાં અરણ્ય માં 1.26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િવસો સુધી તેની સંભાળ રાખ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છી ત્યાં આકાશમાં યુદ્ધ થયું. મિખાયેલ તથા તેના દૂતો અજગરની સાથે લડ્યા. તે અજગર અને તેના દૂ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ી સામે લડ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ણ તે અજગર જોઈએ તેટલો બળવાન ન હતો. તે અજગર અને દૂતોએ આકાશમાં તેઓનું સ્થાન ગુમા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 મોટા અજગરને આકાશની બહાર ફેંકી દેવામાં આવ્યો. (તે અજગર જે જુનો સાપ છે જે દુષ્ટાત્મા તથા શેત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વાય છે. તે આખા જગતને ખોટા માર્ગે દોરે છે.) તે અજગરને તેના દૂતો સાથે પૃથ્વી પર ફેંકવામાં આવ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છી મેં આકાશમાં મોટા સાદે વાણીને કહેતા સાંભળી કે, “હવે તારણ અને પરાક્રમ અને અમારા દેવનું રાજ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ના ખ્રિસ્તની સત્તા આવ્યાં છે; આ વસ્તુઓ આવી છે કારણ કે અમારા ભાઇઓ પર દોષ મૂકનાર, જે અમારા દેવ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 સ્ત્રી ગર્ભવતી હતી. તેણે પીડા સાથે બૂમ પાડી. તે જન્મ આપવાની તૈયારીમાં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ગળ રાત દિવસ તેઓના પર દોષ મૂકે છે. તેને નીચે ફેંકી દેવામાં આવ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અમારા ભાઈઓએ તેને હલવાનના રક્તથી અને સાક્ષીઓના વચનથી હરાવ્યો છે. તેઓ પોતાના જીવનને વધારે વહાલ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ણતા નહિ. તેઓ મૃત્યુથી ડરતા નહો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ેથી તે બધા જે ત્યાં રહે છે તે સુખી થાઓ. પરંતુ પૃથ્વી અને સમુદ્ર માટે તે ખરાબ થશે કારણ કે શેત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ારી પાસે નીચે ઉતરી આવ્યો છે. તે શેતાન ક્રોધથી ભરેલો છે. તે જાણે છે તેની પાસે હવે વધારે સમય રહ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 અજગરે જોયું કે તેને પૃથ્વી પર ફેંકી દેવામાં આવ્યો છે. તેથી તે, સ્ત્રીની પાછળ ગયો જેણ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ીકરાને જન્મ આપ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તે સ્ત્રીને મોટા ગરૂડની બે પાંખો આપવામાં આવી હતી જેથી તે તે સ્થળેથી ઊડીને અરણ્યમાં જઇ શ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્યાં તેના માટે જગા તૈયાર કરવામાં આવી હતી. તે સ્થળેથી તેની સંભાળ સાડા ત્રણ વર્ષ સુધી રાખવામાં આ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છી આકાશમાં બીજુ એક ચિન્હ દેખાયું: ત્યા એક મોટો લાલ અજગર હતો. તે અજગરને સાત માથાં પર સાત મુગટ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 અજગર તેની પાસે પહોંચી શકે નહિ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છી તે અજગરે તેના મોંઢામાથી નદીની જેમ પાણી બહાર કાઢ્યું તે અજગરે તે સ્ત્રીના તરફ પાણી કાઢ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થી પૂર તેને દૂર તાણી જ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પરંતુ પૃથ્વીએ તે સ્ત્રીને મદદ કરી. પૃથ્વીએ તેનું મોં ખોલ્યું અને નદીને ગળી ગઈ જે અજગરના મુખમ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ીકળ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છી અજગર તે સ્ત્રી પર ઘણો ગુસ્સે થયો હતો. તે અજગર તેનાં બીજા બાળકોસામે યુદ્ધ કરવા માટે ચા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ીકળ્યો. (જે દેવની આજ્ઞાઓનું પાલન કરે છે અને ઈસુએ જે ઉપદેશ આપ્યો છે તેના સત્યને વળગી રહે છે, તે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ાં બાળકો છે.) [18] તે મોટો અજગર સમુદ્રકિનારે ઊભો રહ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અને પછી આકાશમાં એક મોટું આશ્ચર્ય દેખાયું ત્યાં એક સ્ત્રી હતી, જે સૂર્યથી વેષ્ટિત હતી. ચંદ્ર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ગ નીચે હતો. તેના માથા પર બાર તારાવાળો મુગટ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ેક માથાં પર એક મુગટ હતો. તે અજગરને દસ શિંગડા પણ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 અજગરના પૂંછડાએ આકાશના તારાઓનો ત્રીજો ભાગ ખેંચીને પૃથ્વી પર નીચે ફેંકયો. તે અજગર તે સ્ત્રી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મે આવ્યો અને ઊભો રહ્યો જે બાળકને જન્મ આપવાની તૈયારીમાં હતી. તે અજગરની ઈચ્છા જ્યારે તે સ્ત્રી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ળક જન્મે ત્યારે તેને ખાઇ જવાન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 સ્ત્રીએ એક પુત્રને જન્મ આપ્યો, તે તમામ દેશો પર લોઢાનાં દંડથી રાજ કરશે. અને તેના બાળકને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અને તે ના રાજ્યાસન પાસે લઈ જવામા આવ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2026-06-03T13:39:50Z</dcterms:created>
  <dcterms:modified xsi:type="dcterms:W3CDTF">2026-06-03T13:39:50Z</dcterms:modified>
  <dc:title>வெளி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