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the Resurrection morning, 
Soul and body meet again ; 
No more sorrow, no more weeping, 
No more pain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re awhile they must be parted, 
And the fiesh its Sabbath keep ; 
Waiting in a holy stillness, 
Wrapped in sleep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For a space the tired body 
Waits in peace the morning's dawn, 
When there breaks the last and Easter morn. 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n that happy Easter morning brightest
All the graves their dead restore — 
Father, sister, child, and mother, 
Meet once mor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Soul and body, reunited, 
Thenceforth nothing shall divide; 
Waking up in Christ's own likeness, 
Satisfie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2026-07-25T11:41:44Z</dcterms:created>
  <dcterms:modified xsi:type="dcterms:W3CDTF">2026-07-25T11:41:44Z</dcterms:modified>
  <dc:title>Hymn : 1028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