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மோசேயை நோக்கி: நான் உங்களுக்கு வானத்திலிருந்து அப்பம் வருஷிக்கப்பண்ணுவேன்; ஜனங்கள் போய், ஒவ்வொரு நாளுக்கு வேண்டியதை ஒவ்வொரு நாளிலும் சேர்த்துக்கொள்ளவேண்டும்; அதினால் அவர்கள் என் நியாயப்பிரமாணத்தின்படி நடப்பார்களோ நடக்கமாட்டார்களோ என்று அவர்களைச் சோத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மோசேயை நோக்கி: நான் உங்களுக்கு வானத்திலிருந்து அப்பம் வருஷிக்கப்பண்ணுவேன்; ஜனங்கள் போய், ஒவ்வொரு நாளுக்கு வேண்டியதை ஒவ்வொரு நாளிலும் சேர்த்துக்கொள்ளவேண்டும்; அதினால் அவர்கள் என் நியாயப்பிரமாணத்தின்படி நடப்பார்களோ நடக்கமாட்டார்களோ என்று அவர்களைச் சோத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மோசேயை நோக்கி: நான் உங்களுக்கு வானத்திலிருந்து அப்பம் வருஷிக்கப்பண்ணுவேன்; ஜனங்கள் போய், ஒவ்வொரு நாளுக்கு வேண்டியதை ஒவ்வொரு நாளிலும் சேர்த்துக்கொள்ளவேண்டும்; அதினால் அவர்கள் என் நியாயப்பிரமாணத்தின்படி நடப்பார்களோ நடக்கமாட்டார்களோ என்று அவர்களைச் சோதி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றாம் நாளிலோ, அவர்கள் நாள்தோறும் சேர்க்கிறதைப் பார்க்கிலும் இரண்டத்தனையாய்ச் சேர்த்து, அதை ஆயத்தம்பண்ணி வைக்கக்கடவர்கள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றாம் நாளிலோ, அவர்கள் நாள்தோறும் சேர்க்கிறதைப் பார்க்கிலும் இரண்டத்தனையாய்ச் சேர்த்து, அதை ஆயத்தம்பண்ணி வைக்கக்கடவர்கள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யும் ஆரோனும் இஸ்ரவேல் புத்திரர் எல்லாரையும் நோக்கி: கர்த்தர் உங்களை எகிப்து தேசத்திலிருந்து புறப்படப்பண்ணினவர் என்பதைச் சாயங்காலத்தில் அறிவீர்கள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யும் ஆரோனும் இஸ்ரவேல் புத்திரர் எல்லாரையும் நோக்கி: கர்த்தர் உங்களை எகிப்து தேசத்திலிருந்து புறப்படப்பண்ணினவர் என்பதைச் சாயங்காலத்தில் அறிவீர்கள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டியற்காலத்தில் கர்த்தருடைய மகிமையையும் காண்பீர்கள்; கர்த்தருக்கு விரோதமான உங்கள் முறுமுறுப்புகளை அவர் கேட்டார்; நீங்கள் எங்களுக்கு விரோதமாய் முறுமுறுக்கிறதற்கு நாங்கள் எம்மாத்திரம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டியற்காலத்தில் கர்த்தருடைய மகிமையையும் காண்பீர்கள்; கர்த்தருக்கு விரோதமான உங்கள் முறுமுறுப்புகளை அவர் கேட்டார்; நீங்கள் எங்களுக்கு விரோதமாய் முறுமுறுக்கிறதற்கு நாங்கள் எம்மாத்திரம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மோசே: சாயங்காலத்தில் நீங்கள் புசிக்கிறதற்குக் கர்த்தர் உங்களுக்கு இறைச்சியையும், விடியற்காலத்தில் நீங்கள் திர்ப்தியடைகிறதற்கு அப்பத்தையும் கொடுக்கையில் இது விளங்கும்; கர்த்தருக்கு விரோதமாக நீங்கள் முறுமுறுத்த உங்கள் முறுமுறுப்புகளை அவர் கேட்டார்; நாங்கள் எம்மாத்திரம்? உங்கள் முறுமுறுப்புகள் எங்களுக்கு அல்ல, கர்த்தருக்கே விரோதமாய் இருக்கிறது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ாகிய சபையார் எல்லாரும் ஏலிமைவிட்டுப் பிரயாணம் பண்ணி, எகிப்து தேசத்திலிருந்து புறப்பட்ட இரண்டாம் மாதம் பதினைந்தாம் தேதியிலே, ஏலிமுக்கும் சீனாய்க்கும் நடுவே இருக்கிற சீன்வனாந்தரத்தில் சேர்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மோசே: சாயங்காலத்தில் நீங்கள் புசிக்கிறதற்குக் கர்த்தர் உங்களுக்கு இறைச்சியையும், விடியற்காலத்தில் நீங்கள் திர்ப்தியடைகிறதற்கு அப்பத்தையும் கொடுக்கையில் இது விளங்கும்; கர்த்தருக்கு விரோதமாக நீங்கள் முறுமுறுத்த உங்கள் முறுமுறுப்புகளை அவர் கேட்டார்; நாங்கள் எம்மாத்திரம்? உங்கள் முறுமுறுப்புகள் எங்களுக்கு அல்ல, கர்த்தருக்கே விரோதமாய் இருக்கிறது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மோசே: சாயங்காலத்தில் நீங்கள் புசிக்கிறதற்குக் கர்த்தர் உங்களுக்கு இறைச்சியையும், விடியற்காலத்தில் நீங்கள் திர்ப்தியடைகிறதற்கு அப்பத்தையும் கொடுக்கையில் இது விளங்கும்; கர்த்தருக்கு விரோதமாக நீங்கள் முறுமுறுத்த உங்கள் முறுமுறுப்புகளை அவர் கேட்டார்; நாங்கள் எம்மாத்திரம்? உங்கள் முறுமுறுப்புகள் எங்களுக்கு அல்ல, கர்த்தருக்கே விரோதமாய் இருக்கிறது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ஆரோனைப் பார்த்து; நீ இஸ்ரவேல் புத்திரராகிய சபையார் எல்லாரையும் நோக்கி: கர்த்தருடைய சந்நிதியில் சேருங்கள், அவர் உங்கள் முறுமுறுப்புகளைக் கேட்டார் என்று சொல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ஆரோனைப் பார்த்து; நீ இஸ்ரவேல் புத்திரராகிய சபையார் எல்லாரையும் நோக்கி: கர்த்தருடைய சந்நிதியில் சேருங்கள், அவர் உங்கள் முறுமுறுப்புகளைக் கேட்டார் என்று சொல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் இஸ்ரவேல் புத்திரராகிய சபையாருக்கெல்லாம் இதைச் சொல்லுகிறபோது, அவர்கள் வனாந்தரதிசையாகத் திரும்பிப்பார்த்தார்கள்; அப்பொழுது கர்த்தருடைய மகிமை மேகத்திலே காண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் இஸ்ரவேல் புத்திரராகிய சபையாருக்கெல்லாம் இதைச் சொல்லுகிறபோது, அவர்கள் வனாந்தரதிசையாகத் திரும்பிப்பார்த்தார்கள்; அப்பொழுது கர்த்தருடைய மகிமை மேகத்திலே காண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மோசேயை நோக்கி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ின் முறுமுறுப்புகளைக் கேட்டிருக்கிறேன்; நீ அவர்களோடே பேசி, நீங்கள் சாயங்காலத்தில் இறைச்சியைப் புசித்து, விடியற்காலத்தில் அப்பத்தால் திர்ப்தியாகி, நான் உங்கள் தேவனாகிய கர்த்தர் என்பதை அறிந்துகொள்வீர்கள் என்று சொல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ின் முறுமுறுப்புகளைக் கேட்டிருக்கிறேன்; நீ அவர்களோடே பேசி, நீங்கள் சாயங்காலத்தில் இறைச்சியைப் புசித்து, விடியற்காலத்தில் அப்பத்தால் திர்ப்தியாகி, நான் உங்கள் தேவனாகிய கர்த்தர் என்பதை அறிந்துகொள்வீர்கள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ின் முறுமுறுப்புகளைக் கேட்டிருக்கிறேன்; நீ அவர்களோடே பேசி, நீங்கள் சாயங்காலத்தில் இறைச்சியைப் புசித்து, விடியற்காலத்தில் அப்பத்தால் திர்ப்தியாகி, நான் உங்கள் தேவனாகிய கர்த்தர் என்பதை அறிந்துகொள்வீர்கள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ாகிய சபையார் எல்லாரும் ஏலிமைவிட்டுப் பிரயாணம் பண்ணி, எகிப்து தேசத்திலிருந்து புறப்பட்ட இரண்டாம் மாதம் பதினைந்தாம் தேதியிலே, ஏலிமுக்கும் சீனாய்க்கும் நடுவே இருக்கிற சீன்வனாந்தரத்தில் சேர்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யங்காலத்தில் காடைகள் வந்து விழுந்து பாளயத்தை மூடிக்கொண்டது. விடியற்காலத்தில் பாளயத்தைச் சுற்றி பனி பெய்த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ாயங்காலத்தில் காடைகள் வந்து விழுந்து பாளயத்தை மூடிக்கொண்டது. விடியற்காலத்தில் பாளயத்தைச் சுற்றி பனி பெய்த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ய்திருந்த பனி நீங்கினபின், இதோ, வனாந்தரத்தின் மீதெங்கும் உருட்சியான ஒரு சிறிய வஸ்து உறைந்த பனிக்கட்டிப் பொடியத்தனையாய்த் தரையின் மேல் கிட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ய்திருந்த பனி நீங்கினபின், இதோ, வனாந்தரத்தின் மீதெங்கும் உருட்சியான ஒரு சிறிய வஸ்து உறைந்த பனிக்கட்டிப் பொடியத்தனையாய்த் தரையின் மேல் கிட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அதைக் கண்டு, அது இன்னது என்று அறியாதிருந்து, ஒருவரை ஒருவர் பார்த்து, இது என்ன என்றார்கள்; அப்பொழுது மோசே அவர்களை நோக்கி: இது கர்த்தர் உங்களுக்குப் புசிக்கக்கொடுத்த அப்ப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அதைக் கண்டு, அது இன்னது என்று அறியாதிருந்து, ஒருவரை ஒருவர் பார்த்து, இது என்ன என்றார்கள்; அப்பொழுது மோசே அவர்களை நோக்கி: இது கர்த்தர் உங்களுக்குப் புசிக்கக்கொடுத்த அப்ப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கட்டளையிடுகிறது என்னவென்றால், அவரவர் புசிக்கும் அளவுக்குத் தக்கதாக அதில் எடுத்துச் சேர்க்கக்கடவீர்கள்; உங்களிலுள்ள ஆத்துமாக்களின் இலக்கத்தின்படி, அவனவன் தன் தன் கூடாரத்தில் இருக்கிறவர்களுக்காக தலைக்கு ஒரு ஓமர் அளவு எடுத்துக்கொள்ளக்கடவ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கட்டளையிடுகிறது என்னவென்றால், அவரவர் புசிக்கும் அளவுக்குத் தக்கதாக அதில் எடுத்துச் சேர்க்கக்கடவீர்கள்; உங்களிலுள்ள ஆத்துமாக்களின் இலக்கத்தின்படி, அவனவன் தன் தன் கூடாரத்தில் இருக்கிறவர்களுக்காக தலைக்கு ஒரு ஓமர் அளவு எடுத்துக்கொள்ளக்கடவ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கட்டளையிடுகிறது என்னவென்றால், அவரவர் புசிக்கும் அளவுக்குத் தக்கதாக அதில் எடுத்துச் சேர்க்கக்கடவீர்கள்; உங்களிலுள்ள ஆத்துமாக்களின் இலக்கத்தின்படி, அவனவன் தன் தன் கூடாரத்தில் இருக்கிறவர்களுக்காக தலைக்கு ஒரு ஓமர் அளவு எடுத்துக்கொள்ளக்கடவ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புத்திரர் அப்படியே செய்து, சிலர் மிகுதியாயும் சிலர் கொஞ்சமாயும் சேர்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ாகிய சபையார் எல்லாரும் ஏலிமைவிட்டுப் பிரயாணம் பண்ணி, எகிப்து தேசத்திலிருந்து புறப்பட்ட இரண்டாம் மாதம் பதினைந்தாம் தேதியிலே, ஏலிமுக்கும் சீனாய்க்கும் நடுவே இருக்கிற சீன்வனாந்தரத்தில் சேர்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, அதை ஓமரால் அளந்தார்கள்: மிகுதியாய்ச் சேர்த்தவனுக்கு மீதியானதும் இல்லை, கொஞ்சமாய்ச் சேர்த்தவனுக்குக் குறைவானதும் இல்லை; அவரவர் தாங்கள் புசிக்கும் அளவுக்குத்தக்கதாகச் சேர்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, அதை ஓமரால் அளந்தார்கள்: மிகுதியாய்ச் சேர்த்தவனுக்கு மீதியானதும் இல்லை, கொஞ்சமாய்ச் சேர்த்தவனுக்குக் குறைவானதும் இல்லை; அவரவர் தாங்கள் புசிக்கும் அளவுக்குத்தக்கதாகச் சேர்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ோசே அவர்களை நோக்கி: ஒருவனும் விடியற்காலம்மட்டும் அதில் ஒன்றும் வைக்கக் கூடாது என்று அவர்களுக்குச் சொல்லியும்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யின் சொல் கேளாமல், சிலர் அதில் விடியற்காலம்மட்டும் கொஞ்சம் மீதியாய் வைத்தார்கள்; அது பூச்சி பிடித்து நாற்றமெடுத்தது. அவர்கள்மேல் மோசே கோபங்கொண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யின் சொல் கேளாமல், சிலர் அதில் விடியற்காலம்மட்டும் கொஞ்சம் மீதியாய் வைத்தார்கள்; அது பூச்சி பிடித்து நாற்றமெடுத்தது. அவர்கள்மேல் மோசே கோபங்கொண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விடியற்காலந்தோறும் அவரவர் புசிக்கும் அளவுக்குத்தக்கதாகச் சேர்த்தார்கள், வெயில் ஏறஏற அது உருகிப்ப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விடியற்காலந்தோறும் அவரவர் புசிக்கும் அளவுக்குத்தக்கதாகச் சேர்த்தார்கள், வெயில் ஏறஏற அது உருகிப்ப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றாம் நாளில் தலைக்கு இரண்டு ஓமர் வீதமாக இரண்டத்தனையாய் ஆகாரம் சேர்த்தார்கள்; அப்பொழுது சபையின் தலைவர் எல்லாரும் வந்து, அதை மோசேக்கு அறிவித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றாம் நாளில் தலைக்கு இரண்டு ஓமர் வீதமாக இரண்டத்தனையாய் ஆகாரம் சேர்த்தார்கள்; அப்பொழுது சபையின் தலைவர் எல்லாரும் வந்து, அதை மோசேக்கு அறிவ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ர்களை நோக்கி: கர்த்தர் சொன்னது இதுதான்; நாளைக்குக் கர்த்தருக்குரிய பரிசுத்த ஓய்வுநாளாகிய ஓய்வு; நீங்கள் சுடவேண்டியதைச் சுட்டு, வேவிக்கவேண்டியதை வேவித்து, மீதியாயிருக்கிறதையெல்லாம் நாளைமட்டும் உங்களுக்காக வைத்துவையுங்கள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த வனாந்தரத்திலே இஸ்ரவேல் புத்திரராகிய சபையார் எல்லாரும் மோசேக்கும் ஆரோனுக்கும் விரோதமாக முறுமுறுத்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ர்களை நோக்கி: கர்த்தர் சொன்னது இதுதான்; நாளைக்குக் கர்த்தருக்குரிய பரிசுத்த ஓய்வுநாளாகிய ஓய்வு; நீங்கள் சுடவேண்டியதைச் சுட்டு, வேவிக்கவேண்டியதை வேவித்து, மீதியாயிருக்கிறதையெல்லாம் நாளைமட்டும் உங்களுக்காக வைத்துவையுங்கள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ர்களை நோக்கி: கர்த்தர் சொன்னது இதுதான்; நாளைக்குக் கர்த்தருக்குரிய பரிசுத்த ஓய்வுநாளாகிய ஓய்வு; நீங்கள் சுடவேண்டியதைச் சுட்டு, வேவிக்கவேண்டியதை வேவித்து, மீதியாயிருக்கிறதையெல்லாம் நாளைமட்டும் உங்களுக்காக வைத்துவையுங்கள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கட்டளையிட்டபடியே, அதை மறுநாள்வரைக்கும் வைத்துவைத்தார்கள்; அப்பொழுது அது நாறவும் இல்லை, அதிலே பூச்சிபிடிக்கவும் இ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ோசே கட்டளையிட்டபடியே, அதை மறுநாள்வரைக்கும் வைத்துவைத்தார்கள்; அப்பொழுது அது நாறவும் இல்லை, அதிலே பூச்சிபிடிக்கவும் இல்லை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மோசே: அதை இன்றைக்குப் புசியுங்கள்; இன்று கர்த்தருக்குரிய ஓய்வுநாள்; இன்று நீங்கள் அதை வெளியிலே காணமாட்ட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மோசே: அதை இன்றைக்குப் புசியுங்கள்; இன்று கர்த்தருக்குரிய ஓய்வுநாள்; இன்று நீங்கள் அதை வெளியிலே காணமாட்ட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றுநாளும் அதைச் சேர்ப்பீர்களாக; ஏழாம்நாள் ஓய்வுநாளாயிருக்கிறது; அதிலே அது உண்டாயிராது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றுநாளும் அதைச் சேர்ப்பீர்களாக; ஏழாம்நாள் ஓய்வுநாளாயிருக்கிறது; அதிலே அது உண்டாயிராது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ழாம்நாளில் ஜனங்களில் சிலர் அதைச் சேர்க்கப் புறப்பட்டார்கள்; அவர்கள் அதைக் காணவ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ழாம்நாளில் ஜனங்களில் சிலர் அதைச் சேர்க்கப் புறப்பட்டார்கள்; அவர்கள் அதைக் காண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த வனாந்தரத்திலே இஸ்ரவேல் புத்திரராகிய சபையார் எல்லாரும் மோசேக்கும் ஆரோனுக்கும் விரோதமாக முறுமுறுத்து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கர்த்தர் மோசேயை நோக்கி: என் கட்டளைகளையும் என் பிரமாணங்களையும் கைக்கொள்ள எந்தமட்டும் மனதில்லாதிருப்பீர்கள்?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ருங்கள், கர்த்தர் உங்களுக்கு ஓய்வுநாளை அருளினபடியால், அவர் உங்களுக்கு ஆறாம் நாளில் இரண்டுநாளுக்கு வேண்டிய ஆகாரத்தைக் கொடுக்கிறார்; ஏழாம்நாளில் உங்களில் ஒருவனும் தன்தன் ஸ்தானத்திலிருந்து புறப்படாமல், அவனவன் தன் தன் ஸ்தானத்திலே இருக்கவேண்டும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ருங்கள், கர்த்தர் உங்களுக்கு ஓய்வுநாளை அருளினபடியால், அவர் உங்களுக்கு ஆறாம் நாளில் இரண்டுநாளுக்கு வேண்டிய ஆகாரத்தைக் கொடுக்கிறார்; ஏழாம்நாளில் உங்களில் ஒருவனும் தன்தன் ஸ்தானத்திலிருந்து புறப்படாமல், அவனவன் தன் தன் ஸ்தானத்திலே இருக்கவேண்டும்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ருங்கள், கர்த்தர் உங்களுக்கு ஓய்வுநாளை அருளினபடியால், அவர் உங்களுக்கு ஆறாம் நாளில் இரண்டுநாளுக்கு வேண்டிய ஆகாரத்தைக் கொடுக்கிறார்; ஏழாம்நாளில் உங்களில் ஒருவனும் தன்தன் ஸ்தானத்திலிருந்து புறப்படாமல், அவனவன் தன் தன் ஸ்தானத்திலே இருக்கவேண்டும்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ஜனங்கள் ஏழாம்நாளில் ஓய்ந்த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வம்சத்தார் அதற்கு மன்னா என்று பேரிட்டார்கள்; அது கொத்துமல்லி அளவாயும் வெண்மைநிறமாயும் இருந்தது, அதின் ருசி தேனிட்ட பணிகாரத்திற்கு ஒப்பாய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வம்சத்தார் அதற்கு மன்னா என்று பேரிட்டார்கள்; அது கொத்துமல்லி அளவாயும் வெண்மைநிறமாயும் இருந்தது, அதின் ருசி தேனிட்ட பணிகாரத்திற்கு ஒப்பாய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மோசே: கர்த்தர் கட்டளையிட்ட காரியம் என்னவென்றால், நான் உங்களை எகிப்து தேசத்திலிருந்து புறப்படப்பண்ணினபோது, வனாந்தரத்தில் உங்களுக்குப் புசிக்கக்கொடுத்த அப்பத்தை உங்கள் சந்ததியார் பார்க்கும் படிக்கு, அவர்களுக்காக அதைக் காப்பதற்கு, அதிலே ஒரு ஓமர் நிறைய எடுத்து வைக்கவேண்டும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மோசே: கர்த்தர் கட்டளையிட்ட காரியம் என்னவென்றால், நான் உங்களை எகிப்து தேசத்திலிருந்து புறப்படப்பண்ணினபோது, வனாந்தரத்தில் உங்களுக்குப் புசிக்கக்கொடுத்த அப்பத்தை உங்கள் சந்ததியார் பார்க்கும் படிக்கு, அவர்களுக்காக அதைக் காப்பதற்கு, அதிலே ஒரு ஓமர் நிறைய எடுத்து வைக்கவேண்டும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மோசே: கர்த்தர் கட்டளையிட்ட காரியம் என்னவென்றால், நான் உங்களை எகிப்து தேசத்திலிருந்து புறப்படப்பண்ணினபோது, வனாந்தரத்தில் உங்களுக்குப் புசிக்கக்கொடுத்த அப்பத்தை உங்கள் சந்ததியார் பார்க்கும் படிக்கு, அவர்களுக்காக அதைக் காப்பதற்கு, அதிலே ஒரு ஓமர் நிறைய எடுத்து வைக்க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றைச்சிப் பாத்திரங்களண்டையிலே உட்கார்ந்து அப்பத்தைத் திர்ப்தியாகச் சாப்பிட்ட எகிப்து தேசத்திலே, கர்த்தரின் கையால் செத்துப்போனோமானால் தாவிளை; இந்தக் கூட்டம் முழுவதையும் பட்டினியினால் கொல்லும்படி நீங்கள் எங்களைப் புறப்படப்பண்ணி, இந்த வனாந்தரத்திலே அழைத்துவந்தீர்களே என்று அவர்களிடத்தில் சொன்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ேலும், மோசே ஆரோனை நோக்கி: நீ ஒரு கலசத்தை எடுத்து, அதிலே ஒரு ஓமர் அளவு மன்னாவைப் போட்டு, அதை உங்கள் சந்ததியாருக்காகக் காப்பதற்குக் கர்த்தருடைய சந்நிதியிலே வை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ேலும், மோசே ஆரோனை நோக்கி: நீ ஒரு கலசத்தை எடுத்து, அதிலே ஒரு ஓமர் அளவு மன்னாவைப் போட்டு, அதை உங்கள் சந்ததியாருக்காகக் காப்பதற்குக் கர்த்தருடைய சந்நிதியிலே வை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க்குக் கட்டளையிட்டபடியே அது காக்கப்படும்படி ஆரோன் அதைச் சாட்சி சந்நிதியில் வைத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ஸ்ரவேல் புத்திரர் குடியிருப்பான தேசத்துக்கு வருமட்டும் நாற்பது வருஷமளவும் மன்னாவைப் புசித்தார்கள்; அவர்கள் கானான் தேசத்தின் எல்லையில் சேரும் வரைக்கும் மன்னாவைப் புசித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ஸ்ரவேல் புத்திரர் குடியிருப்பான தேசத்துக்கு வருமட்டும் நாற்பது வருஷமளவும் மன்னாவைப் புசித்தார்கள்; அவர்கள் கானான் தேசத்தின் எல்லையில் சேரும் வரைக்கும் மன்னாவைப் புசித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ஒரு ஓமரானது எப்பாவிலே பத்தில் ஒரு பங்க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றைச்சிப் பாத்திரங்களண்டையிலே உட்கார்ந்து அப்பத்தைத் திர்ப்தியாகச் சாப்பிட்ட எகிப்து தேசத்திலே, கர்த்தரின் கையால் செத்துப்போனோமானால் தாவிளை; இந்தக் கூட்டம் முழுவதையும் பட்டினியினால் கொல்லும்படி நீங்கள் எங்களைப் புறப்படப்பண்ணி, இந்த வனாந்தரத்திலே அழைத்துவந்தீர்களே என்று அவர்களிடத்தில் சொன்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இறைச்சிப் பாத்திரங்களண்டையிலே உட்கார்ந்து அப்பத்தைத் திர்ப்தியாகச் சாப்பிட்ட எகிப்து தேசத்திலே, கர்த்தரின் கையால் செத்துப்போனோமானால் தாவிளை; இந்தக் கூட்டம் முழுவதையும் பட்டினியினால் கொல்லும்படி நீங்கள் எங்களைப் புறப்படப்பண்ணி, இந்த வனாந்தரத்திலே அழைத்துவந்தீர்களே என்று அவர்களிடத்தில் சொன்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the LORD unto Moses, Behold, I will rain bread from heaven for you; and the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go out and gather a certain rate every day, that I may prove them, whether they will walk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law, or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shall come to pass, that on the sixth day they shall prepare that which they bring i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shall be twice as much as they gather da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and Aaron said unto all the children of Israel, At even, then all of you shall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LORD has brought you out from the land of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n the morning, then all of you shall see the glory of the LORD; for that he hear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rmurings against the LORD: and what are we, that all of you murmur against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Moses said, This shall be, when the LORD shall give you in the evening flesh to eat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y took their journey from Elim, and all the congregation of the children of Israel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rning bread to the full; for that the LORD hears your murmurings which all of you murm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m: and what are we? your murmurings are not against us, but against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oses spoke unto Aaron, Say unto all the congregation of the children of Israel, Come n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LORD: for he has heard your murmu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came to pass, as Aaron spoke unto the whole congregation of the children of Israel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ooked toward the wilderness, and, behold, the glory of the LORD appeared in the cl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have heard the murmurings of the children of Israel: speak unto them, saying, At even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eat flesh, and in the morning all of you shall be filled with bread; and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that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wilderness of Sin, which is between Elim and Sinai, on the fifteenth day of the seco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came to pass, that at even the quails came up, and covered the camp: and in the mo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ew lay round about the h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the dew that lay was gone up, behold, upon the face of the wilderness there lay a sm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thing, as small as the hoar frost 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children of Israel saw it, they said one to another, It is manna: for they know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it was. And Moses said unto them, This is the bread which the LORD has given you to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is is the thing which the LORD has commanded, Gather of it every man according to his eat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omer for every man, according to the number of your persons; take all of you every man for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re in his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children of Israel did so, and gathered, some more, some 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 after their departing out of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did mete it with an omer, he that gathered much had nothing over, and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 little had no lack; they gathered every man according to his ea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Moses said, Let no man leave of it til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otwithstanding they hearkened not unto Moses; but some of them left of it until the morn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t bred worms, and stank: and Moses was angry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gathered it every morning, every man according to his eating: and when the sun wax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t, it me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t came to pass, that on the sixth day they gathered twice as much bread, two omers for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: and all the rulers of the congregation came and tol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aid unto them, This is that which the LORD has said, Tomorrow is the rest of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whole congregation of the children of Israel murmured against Moses and Aaro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bath unto the LORD: bake that which all of you will bake to day, and seethe that all of you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the; and that which remains over lay up for you to be kept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laid it up till the morning, as Moses bade: and it did not stink, neither was there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m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Moses said, Eat that to day; in order to day is a sabbath unto the LORD: to day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find it in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ix days all of you shall gather it; but on the seventh day, which is the sabbath, in it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n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, that there went out some of the people on the seventh day in orde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, and they found n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LORD said unto Moses, How long refuse all of you to keep my commandments and my law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ee, for that the LORD has given you the sabbath, therefore he gives you on the sixth da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of two days; abide all of you every man in his place, let no man go out of his place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o the people rested on the seven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house of Israel called the name thereof Manna: and it was like coriander seed, whit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taste of it was like wafers made with h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Moses said, This is the thing which the LORD commands, Fill an omer of it to be kep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enerations; that they may see the bread wherewith I have fed you in the wilderness, when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you forth from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children of Israel said unto them, Would to God we had died by the hand of the LOR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Moses said unto Aaron, Take a pot, and put an omer full of manna therein, and lay i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LORD, to be kept for your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s the LORD commanded Moses, so Aaron laid it up before the Testimony, to be k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children of Israel did eat manna forty years, until they came to a land inhabited;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eat manna, until they came unto the borders of the land 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ow an omer is the tenth part of an ep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gypt, when we sat by the flesh pots, and when we did eat bread to the full; for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brought us forth into this wilderness, to kill this whole assembly with hu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2026-07-14T23:55:53Z</dcterms:created>
  <dcterms:modified xsi:type="dcterms:W3CDTF">2026-07-14T23:55:53Z</dcterms:modified>
  <dc:title>யாத்திராகமம்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