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8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க்குள் வாசம் செய்யும்
ஆவியானவரே
எங்கள் ஆராதனைக்குள் - இன்று
வாசம் செய்கிறீர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ஆராதனை (4)
ஆராதனை ஆராதனை ஆராதனை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ீனாய் மலையில் வாசம் செய்தீர்
சீயோன் உச்சியிலும்
கன்மலை வெடிப்பில் வாசம் செய்தீர்
என்னில் நீர் வாசம் செய்யும்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ீதியின் சபையில் வாசம் செய்தீர்
நீர் மேல் அசைந்தீர்
துதிகளின் மத்தியில் வாசம் செய்தீர்
என்னில் நீர் வாசம் செய்யும்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ரிசுத்த ஸ்தலத்தில் வாசம் செய்தீர்
பலிபீட நெருப்பிலே
இல்லங்கள் தோரும் வாசம் செய்தீர்
உள்ளத்தில் வாசம் செய்யும் 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ேல் வீட்டறையில் வாசம் செய்தீர்
மேகங்கள் நடுவில் நீர்
நித்திய உலகில் வாசம் செய்தீர்
என்னில் நீர் வாசம் செய்ய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2026-07-30T21:40:16Z</dcterms:created>
  <dcterms:modified xsi:type="dcterms:W3CDTF">2026-07-30T21:40:16Z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