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 சாவில் விளங்கும் சாந்தமல்ல
சத்தத்தை அடக்கும் சாந்தமல்ல
சாந்த சொரூபி இயேசு நுகத்தில்
சாய்ந்து சுமக்கும் சாந்த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 அமர்ந்திருப்பதடக்கமல்ல
அலகை வெறுப்படதடக்கமல்ல 
உலக இச்சைக்கு ஓடி விலகி
உன்னதரை சேரும் இச்சை அடக்க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யே கர்த்தர் விரும்பும் மதுரக்கனியே
காணவே அன்பால் உன்னை தேடி வார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பூத்து மலரும் பூவல்ல
பூவையர் விரும்பும் பூவல்ல 
மாந்தர் விரும்பும் பூவல்ல
மகிமை இயேசு விரும்பும் அன்ப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ஜாதி விலகிடும் தோஷமல்ல
அது சாத்தானால் வரும் தோஷமல்ல
மக்களால் உண்டாகும் தோஷமல்ல
அது மகிபன் விரும்பும் சந்தோஷ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சாத்திரம் காட்டும் தானமல்ல
அது சத்திரம் கட்டிடும் தானமல்ல 
மாந்தர்கள் செய்திடும் தானமல்ல
நம் மகிபர் விரும்பும்  சமாதான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புத்தகம் எழுதும் மையல்ல
பூவையர் தீட்டிடும் மையல்ல 
மாந்தரை மயக்கும் மையல்ல
மா கோபத்தில் காட்டிடும் பொறும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இத்தரையோர் காட்டும் இரக்கமல்ல
ஏழைக்கு இரங்கும் இரக்கமல்ல 
பெருமையில் காட்டும் இரக்கமல்ல
நம் பிரியர் விரும்பும் தயவ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 நாவலர் பழக்கும் குணமல்ல
நல்லோராய் நடக்கும் குணமல்ல 
சன்மார்க்கம் என்ற குணமல்ல
சத்தியத்தில் நிற்கும் நற்குண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 பூக்களில் உண்டாகும் வாசமல்ல
புது சேர்க்கையில் உண்டாகும் வாசமல்ல
பன்னீரால் உண்டாகும் வாசமல்ல
பரன் இயேசுவில் வைக்கும் விசுவாச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2026-07-30T15:59:08Z</dcterms:created>
  <dcterms:modified xsi:type="dcterms:W3CDTF">2026-07-30T15:59:08Z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