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0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yond the stars that brightly gleam 
Beyond life's short and shadowed stream, 
There is a land of fadeless bloom, 
And flowers of rich and rare perfume : 
Perfect peace we there shall know, 
Like the river's endless flow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yond the stars . . sweet peace we'll know,. 
Calm as the crys - - tal river's flow : . . 
Where rolls the sea . . of perfect love, . . 
Beyond the stars . . that gleam above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Beyond the stars no storm will beat, 
No thorns will pierce our weary feet, 
No sad good-byes we e'er shall say, 
And see fond faces glide away : 
Forms that here we seek in vain, 
There we'll clasp their hands again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Beyond the stars no toils or tears, 
No sombre skies or gloomy fears ; 
For He who trod life's weary way 
Shall wipe all sorrow's tears away : 
Endless joys shall then be mine, 
When I see His face divine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2026-06-10T10:02:24Z</dcterms:created>
  <dcterms:modified xsi:type="dcterms:W3CDTF">2026-06-10T10:02:24Z</dcterms:modified>
  <dc:title>Hymn : 954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