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வீட்டில் வல்ல நாதரை, நான் கண்டு பூ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ை மீட்ட நேசத்தை கொண்டாடிப்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ின் இரத்தத்தால், நிறைந்த ஊற்றுண்ட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ாவத் தீங்கும் அதனால், நிவிர்த்தியாக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ாவியான கள்ளனும், அவ்வ+ற்றில் மூழ்கின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ும் மோட்சானந்தமும், அடைந்து பூரி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்வாறே நானும் இயேசுவால், விமோசனம் பெற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நீங்கிப் போனதால், ஓயாமல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த்தில் ஓடும் இரத்தத்தை, விசுவாசத்தால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ற்ற மீட்பர் நேசத்தை, எங்கும் பிரஸ்தாப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2026-07-30T18:16:07Z</dcterms:created>
  <dcterms:modified xsi:type="dcterms:W3CDTF">2026-07-30T18:16:07Z</dcterms:modified>
  <dc:title>துதிப் பாடல்கள் : 405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