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க் கர்த்தராகிய ஆண்டவர் சொல்லுகிறது என்னவென்றால்: அது நுரை ஒட்டிக்கொண்டிருக்கிறதும் நுரை நீங்காததுமாகிய கொப்பரை என்னப்பட்ட இரத்தஞ்சிந்திய நகரத்துக்கு ஐயோ! அதில் இருக்கிறதைக் கண்டங்கண்டமாக எடுத்துக்கொண்டுபோ; அதின்பேரில் சீட்டுப்போடலாக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க் கர்த்தராகிய ஆண்டவர் சொல்லுகிறது என்னவென்றால்: அது நுரை ஒட்டிக்கொண்டிருக்கிறதும் நுரை நீங்காததுமாகிய கொப்பரை என்னப்பட்ட இரத்தஞ்சிந்திய நகரத்துக்கு ஐயோ! அதில் இருக்கிறதைக் கண்டங்கண்டமாக எடுத்துக்கொண்டுபோ; அதின்பேரில் சீட்டுப்போடலாக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க் கர்த்தராகிய ஆண்டவர் சொல்லுகிறது என்னவென்றால்: அது நுரை ஒட்டிக்கொண்டிருக்கிறதும் நுரை நீங்காததுமாகிய கொப்பரை என்னப்பட்ட இரத்தஞ்சிந்திய நகரத்துக்கு ஐயோ! அதில் இருக்கிறதைக் கண்டங்கண்டமாக எடுத்துக்கொண்டுபோ; அதின்பேரில் சீட்டுப்போடலாக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இரத்தம் அவள் நடுவிலிருக்கிறது; மண்ணிலே மறைந்து போகும்படி அதைத் தரையிலே ஊற்றாமல் கற்பாறையிலே ஊற்றிப்போட்ட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் இரத்தம் அவள் நடுவிலிருக்கிறது; மண்ணிலே மறைந்து போகும்படி அதைத் தரையிலே ஊற்றாமல் கற்பாறையிலே ஊற்றிப்போட்ட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தியைச் சரிக்கட்டுவதற்காகக் கோபம் மூளும்படி நான் அவள் இரத்தத்தை மறைக்காமல் கன்மலையின்மேல் வைத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தியைச் சரிக்கட்டுவதற்காகக் கோபம் மூளும்படி நான் அவள் இரத்தத்தை மறைக்காமல் கன்மலையின்மேல் வைத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கர்த்தராகிய ஆண்டவர் சொல்லுகிறது என்னவென்றால்: இரத்தஞ்சிந்திய நகரத்துக்கு ஐயோ! நான் பெரிதான கட்டைகளைக் குவித்து எரியப்பண்ண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கர்த்தராகிய ஆண்டவர் சொல்லுகிறது என்னவென்றால்: இரத்தஞ்சிந்திய நகரத்துக்கு ஐயோ! நான் பெரிதான கட்டைகளைக் குவித்து எரியப்பண்ண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ளான விறகுகளைக் கூட்டு, தீயை மூட்டு, இறைச்சியை முறுகவேவித்துச் சம்பாரங்களை இடு; எலும்புகளை எரித்துப்போ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ன்பதாம் வருஷம் பத்தாம் மாதம் பத்த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ிரளான விறகுகளைக் கூட்டு, தீயை மூட்டு, இறைச்சியை முறுகவேவித்துச் சம்பாரங்களை இடு; எலும்புகளை எரித்துப்போட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கொப்பரை காய்ந்து, அதின் களிம்பு வெந்து, அதற்குள் இருக்கிற அதன் அழுக்கு உருகி, அதின் நுரை நீங்கும்படி அதை வெறுமையாகத் தழலின்மேல் வ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கொப்பரை காய்ந்து, அதின் களிம்பு வெந்து, அதற்குள் இருக்கிற அதன் அழுக்கு உருகி, அதின் நுரை நீங்கும்படி அதை வெறுமையாகத் தழலின்மேல் வ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மகா வருத்தத்தை உண்டாக்கியும், அதின் திரளான நுரை அதை விட்டு நீங்கவில்லை; அதின் நுரை அக்கினிக்கு உள்ளாக வேண்டிய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மகா வருத்தத்தை உண்டாக்கியும், அதின் திரளான நுரை அதை விட்டு நீங்கவில்லை; அதின் நுரை அக்கினிக்கு உள்ளாக வேண்டிய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அசுத்தத்தோடே முறைகேடும் இருக்கிறது; நான் உன்னைச் சுத்திகரித்தும், நீ சுத்தமாகாதபடியினால், இனி என் உக்கிரம் உன்னில் ஆறித்தீருமட்டும் உன் அசுத்தம் நீங்கிச் சுத்திகரிக்கப்படமாட்ட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அசுத்தத்தோடே முறைகேடும் இருக்கிறது; நான் உன்னைச் சுத்திகரித்தும், நீ சுத்தமாகாதபடியினால், இனி என் உக்கிரம் உன்னில் ஆறித்தீருமட்டும் உன் அசுத்தம் நீங்கிச் சுத்திகரிக்கப்படமாட்ட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நான் இதைச் சொன்னேன், இது நிறைவேறும், நான் இதைச் செய்வேன்; நான் பின்வாங்குவதும் தப்பவிடுவதும் மனஸ்தாபப்படுவதும் இல்லை; உன் வழிகளுக்கும் உன் செய்கைகளுக்குந்தக்கதாக உன்னை நியாயந்தீர்ப்ப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நான் இதைச் சொன்னேன், இது நிறைவேறும், நான் இதைச் செய்வேன்; நான் பின்வாங்குவதும் தப்பவிடுவதும் மனஸ்தாபப்படுவதும் இல்லை; உன் வழிகளுக்கும் உன் செய்கைகளுக்குந்தக்கதாக உன்னை நியாயந்தீர்ப்ப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ந்த நாளின் பேரையும் இந்தத் தேதியையும் நீ எழுதிவை, இந்தத் தேதியில்தானே பாபிலோன் ராஜா எருசலேமில் பாளயமிறங்க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ுபுத்திரனே, இதோ, நான் உன் கண்களுக்கு விருப்பமானவளை ஒரே அடியினாலே உன்னைவிட்டு எடுத்துக்கொள்ளுவேன்; ஆனாலும் நீ புலம்பாமலும் அழாமலும் கண்ணீர்விடாமலும் இருப்பாய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ுபுத்திரனே, இதோ, நான் உன் கண்களுக்கு விருப்பமானவளை ஒரே அடியினாலே உன்னைவிட்டு எடுத்துக்கொள்ளுவேன்; ஆனாலும் நீ புலம்பாமலும் அழாமலும் கண்ணீர்விடாமலும் இருப்ப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றாமல் பெருமூச்சுவிடு, இழவுகொண்டாடவேண்டாம்; உன் பாகையை உன் தலையிலே கட்டி, உன் பாதரட்சைகளை உன் பாதங்களில் தொடுத்துக்கொள்; உன் தாடியை மூடாமலும் துக்கங்கொண்டாடுகிறவர்களின் அப்பத்தைப் புசியாமலும் இருக்கக்கடவாய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றாமல் பெருமூச்சுவிடு, இழவுகொண்டாடவேண்டாம்; உன் பாகையை உன் தலையிலே கட்டி, உன் பாதரட்சைகளை உன் பாதங்களில் தொடுத்துக்கொள்; உன் தாடியை மூடாமலும் துக்கங்கொண்டாடுகிறவர்களின் அப்பத்தைப் புசியாமலும் இருக்கக்கடவாய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டியற்காலத்தில் நான் ஜனங்களோடே பேசினேன்; அன்று சாயங்காலத்தில் என் மனைவி செத்துப்போனாள்; எனக்குக் கட்டளையிட்டபடியே விடியற்காலத்தில் செய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டியற்காலத்தில் நான் ஜனங்களோடே பேசினேன்; அன்று சாயங்காலத்தில் என் மனைவி செத்துப்போனாள்; எனக்குக் கட்டளையிட்டபடியே விடியற்காலத்தில் செய்த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ஜனங்கள் என்னை நோக்கி: நீர் செய்கிறவைகள் எங்களுக்கு என்னத்திற்கு அடையாளம் என்பதை எங்களுக்குத் தெரிவிக்கமாட்டீரா என்று கே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வர்களுக்குப் பிரதியுத்தரமாக: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இஸ்ரவேல் வீட்டாரை நோக்கி, கர்த்தராகிய ஆண்டவர் உரைக்கிறது என்னவென்றால் இதோ, உங்கள் பலத்தின் முக்கியமும் உங்கள் கண்களின் விருப்பமும் உங்கள் ஆத்துமாவின் வாஞ்சையுமாகிய என் பரிசுத்தஸ்தலத்தை நான் பரிசுத்தக்குலைச்சலாக்குகிறேன்; நீங்கள் விட்டுவந்த உங்கள் குமாரரும் உங்கள் குமாரத்திகளும் பட்டயத்தால் விழ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இஸ்ரவேல் வீட்டாரை நோக்கி, கர்த்தராகிய ஆண்டவர் உரைக்கிறது என்னவென்றால் இதோ, உங்கள் பலத்தின் முக்கியமும் உங்கள் கண்களின் விருப்பமும் உங்கள் ஆத்துமாவின் வாஞ்சையுமாகிய என் பரிசுத்தஸ்தலத்தை நான் பரிசுத்தக்குலைச்சலாக்குகிறேன்; நீங்கள் விட்டுவந்த உங்கள் குமாரரும் உங்கள் குமாரத்திகளும் பட்டயத்தால் விழ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ந்த நாளின் பேரையும் இந்தத் தேதியையும் நீ எழுதிவை, இந்தத் தேதியில்தானே பாபிலோன் ராஜா எருசலேமில் பாளயமிறங்க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இஸ்ரவேல் வீட்டாரை நோக்கி, கர்த்தராகிய ஆண்டவர் உரைக்கிறது என்னவென்றால் இதோ, உங்கள் பலத்தின் முக்கியமும் உங்கள் கண்களின் விருப்பமும் உங்கள் ஆத்துமாவின் வாஞ்சையுமாகிய என் பரிசுத்தஸ்தலத்தை நான் பரிசுத்தக்குலைச்சலாக்குகிறேன்; நீங்கள் விட்டுவந்த உங்கள் குமாரரும் உங்கள் குமாரத்திகளும் பட்டயத்தால் விழு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ான் செய்ததுபோல நீங்களும் செய்வீர்கள்; தாடியை மூடாமலும் துக்கங்கொண்டாடுகிறவர்களின் அப்பத்தைப் புசியாமலும் இருப்ப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ான் செய்ததுபோல நீங்களும் செய்வீர்கள்; தாடியை மூடாமலும் துக்கங்கொண்டாடுகிறவர்களின் அப்பத்தைப் புசியாமலும் இருப்ப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் பாகைகள் உங்கள் தலைகளிலும், உங்கள் பாதரட்சைகள் உங்கள் கால்களிலும் இருக்கும்; நீங்கள் புலம்பாமலும் அழாமலும் இருந்து, உங்கள் அக்கிரமங்களில் வாடிப்போய், ஒருவரையொருவர் பார்த்துத் தவிப்ப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ங்கள் பாகைகள் உங்கள் தலைகளிலும், உங்கள் பாதரட்சைகள் உங்கள் கால்களிலும் இருக்கும்; நீங்கள் புலம்பாமலும் அழாமலும் இருந்து, உங்கள் அக்கிரமங்களில் வாடிப்போய், ஒருவரையொருவர் பார்த்துத் தவிப்ப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எசேக்கியேல் உங்களுக்கு அடையாளமாக இருப்பான்; அவன் செய்தபடி எல்லாம் நீங்களும்செய்வீர்கள்; இப்படி வரும்போது நான் கர்த்தராகிய ஆண்டவர் என்று அறிந்துகொள்வீர்கள் என்று சொல் என்று உரைத்தார் என்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எசேக்கியேல் உங்களுக்கு அடையாளமாக இருப்பான்; அவன் செய்தபடி எல்லாம் நீங்களும்செய்வீர்கள்; இப்படி வரும்போது நான் கர்த்தராகிய ஆண்டவர் என்று அறிந்துகொள்வீர்கள் என்று சொல் என்று உரைத்தார் என்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மனுபுத்திரனே, நான் எந்த நாளிலே அவர்களுடைய பலத்தையும், அவர்களுடைய அலங்காரத்தின் மகிழ்ச்சியையும், அவர்களுடைய கண்களின் விருப்பத்தையும், அவர்களுடைய ஆத்துமாவின் விசேஷித்த வாஞ்சையையும், அவர்களுடைய குமாரரையும், அவர்களுடைய குமாரத்திகளையும் அவர்களைவிட்டு எடுத்துக்கொள்ளுகிறேனோ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மனுபுத்திரனே, நான் எந்த நாளிலே அவர்களுடைய பலத்தையும், அவர்களுடைய அலங்காரத்தின் மகிழ்ச்சியையும், அவர்களுடைய கண்களின் விருப்பத்தையும், அவர்களுடைய ஆத்துமாவின் விசேஷித்த வாஞ்சையையும், அவர்களுடைய குமாரரையும், அவர்களுடைய குமாரத்திகளையும் அவர்களைவிட்டு எடுத்துக்கொள்ளுகிறேனோ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மனுபுத்திரனே, நான் எந்த நாளிலே அவர்களுடைய பலத்தையும், அவர்களுடைய அலங்காரத்தின் மகிழ்ச்சியையும், அவர்களுடைய கண்களின் விருப்பத்தையும், அவர்களுடைய ஆத்துமாவின் விசேஷித்த வாஞ்சையையும், அவர்களுடைய குமாரரையும், அவர்களுடைய குமாரத்திகளையும் அவர்களைவிட்டு எடுத்துக்கொள்ளுகிறேனோ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நீ கலகவீட்டாருக்கு ஒரு உபமானத்தைக் காண்பித்து, அவர்களை நோக்கி: கர்த்தராகிய ஆண்டவர் உரைக்கிறது என்னவென்றால், ஒரு கொப்பரையை அடுப்பிலே வை; அதை அடுப்பிலே வைத்து, அதிலே தண்ணீரை விட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ளிலேதானே தப்பிவந்த ஒருவன் உன்னிடத்தில் வந்து உன் காதுகள் கேட்கச் சொல்லுவான் அல்லவோ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நாளிலேதானே உன் வாய்திறக்கப்பட்டு, நீ தப்பிவந்தவனோடே பேசுவாய்; இனி மவுனமாயிருக்கமாட்டாய்; இப்படி நீ அவர்களுக்கு அடையாளமாக இருப்பாய்; நான் கர்த்தர் என்று அப்பொழுது அறிந்துகொள்வா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நீ கலகவீட்டாருக்கு ஒரு உபமானத்தைக் காண்பித்து, அவர்களை நோக்கி: கர்த்தராகிய ஆண்டவர் உரைக்கிறது என்னவென்றால், ஒரு கொப்பரையை அடுப்பிலே வை; அதை அடுப்பிலே வைத்து, அதிலே தண்ணீரை வி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கல நல்ல கண்டங்களான பின்னந்தொடைகளும் முன்னந்தொடைகளுமாகிய கண்டங்களைச் சேர்த்து அதிலே போடு; நல்ல எலும்புகளால் அதை நிரப்ப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ட்டுமந்தையில் தெரிந்துகொள்ளப்பட்டதை அதற்காகக் கொண்டுவந்து, எலும்புகளை அதின் கீழே குவித்து எரிக்கவேண்டும்; அதிலுள்ள எலும்புகளும் வேகத்தக்கதாக அதைப் பொங்கப்பொங்கக் காய்ச்ச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ட்டுமந்தையில் தெரிந்துகொள்ளப்பட்டதை அதற்காகக் கொண்டுவந்து, எலும்புகளை அதின் கீழே குவித்து எரிக்கவேண்டும்; அதிலுள்ள எலும்புகளும் வேகத்தக்கதாக அதைப் பொங்கப்பொங்கக் காய்ச்ச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బట్టి ప్రభువైన యెహోవా సెలవిచ్చునదేమనగానరహంతకులున్న పట్టణమునకు శ్రమ; మడ్డిగల కుండా, మాన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డ్డిగలిగియుండు కుండా, నీకు శ్రమ; చీటి దాని వంతున పడలేదు, వండినదానిని ముక్కవెంబడి ముక్క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లోనుండి తీసికొని ర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దానిచేత చిందింపబడిన రక్తము దానిలో కనబడుచున్నది, మట్టితో దాని కప్పివేయునట్లు దానిని నే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్మరింపక వట్టి బండమీద దానిని చింద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వున నా క్రోధము రానిచ్చి, నేను ప్రతికారము చేయునట్లు అది చిందించిన రక్తము కప్పబడకుండ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ట్టిబండమీద నేనుండ నిచ్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​ప్రభువైన యెహోవా సెలవిచ్చునదేమనగా నరహంతకులున్న పట్టణమునకు శ్రమ, నేనును విస్తరించి కట్టె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ేర్చబోవ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చాల కట్టెలు పేర్చుము, అగ్ని రాజ బెట్టుము, మాంసమును బాగుగా ఉడకబెట్టుము. ఏమియు ఉండకుండ ఎముక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ొమి్మదియవ సంవత్సరము పదియవ నెల పది యవ దినమున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ర్తిగా ఉడుకునట్లు చారు చిక్కగా ద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​తరువాత దానికి తగిలిన మష్టును మడ్డియు పోవునట్లు అది వేడియై మెరుగు పట్టువరకు వట్టిచ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య్యిమీదనే యు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లసట పుట్టు వరకు ఇంతగా శ్రద్ధపుచ్చుకొనినను దాని విస్తారమైన మష్టు పోదాయెను, మష్టుతోకూడ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్నిలో వేయు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కు కలిగిన అపవిత్రత నీ కామాతురతయే; నిన్ను శుభ్ర పరచుటకు నేను పూనుకొనినను నీవు శుభ్రపడకపోత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క్రోధమును నీమీద తీర్చుకొనువరకు నీవు శుభ్ర పడకయు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యెహోవానైన నేను మాటయిచ్చి యున్నాను, అది జరుగును, నేనే నెరవేర్చెదను నేను వెనుకతీయను, కనికరింప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ాపపడను, నీ ప్రవర్తనను బట్టియు నీ క్రియలనుబట్టియు నీకు శిక్ష విధింపబడును,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ఈదినము పేరు వ్రాసి యుంచుము, నేటిదినము పేరు వ్రాసి యుంచుము, ఈ దినము బబులోను రాజ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రపుత్రుడా, నీ కన్నుల కింపైన దానిని నీ యొద్దనుండి ఒక్కదెబ్బతో తీసివేయ బోవుచున్నాను,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గలార్చవద్దు ఏడువవద్దు కన్నీరు విడువవద్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ృతులకై విలాపముచేయక నిశ్శబ్దముగా నిట్టూర్పు విడువుము, నీ శిరోభూషణములు ధరించుకొని పాదరక్ష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ొడుగుకొనవలెను, నీ పెదవులు మూసికొన వద్దు జనుల ఆహారము భుజింపవద్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ఉదయమందు జను లకు నేను ప్రకటించితిని, సాయంతనమున నా భార్య చనిపోగా ఆయన నా కాజ్ఞాపించినట్లు మరున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ద యమున నేను చే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వు చేసినవాటివలన మేము తెలిసికొనవలసిన సంగతి నీవు మాతో చెప్పవా అని జనులు నన్న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ేను వారితో ఇట్లంటిని యెహోవా వాక్కు నాకు ప్రత్యక్షమై యీలాగు సెల 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ఇశ్రాయేలీయులకు నీవీలాగున ప్రకటిం పుముప్రభువైన యెహోవా సెలవిచ్చునదేమనగా మీకు అతిశయాస్పదముగాను, మ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్నులకు ముచ్చట గాను, మీ మనస్సునకు ఇష్టముగాను ఉన్న నా పరిశుద్ధ స్థలమును నేను చెరపబోవుచున్నాను,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రూషలేము మీదికి వచ్చ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నుక విడిచిన మీ కుమారులును కుమార్తెలును అక్కడనే ఖడ్గముచేత కూల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ప్పుడు నేను చేసినట్లు మీరును చేయుదురు, మీ పెదవులు మూసికొనకయుందురు, జనుల ఆహారమును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ుజింపక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ీ శిరో భూషణములను తలలమీదనుండి తీయకయు, మీ పాద రక్షలను పాదములనుండి తీయకయు, అంగలార్చకయు, ఏడ్వక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దురు, ఒకని నొకరుచూచి నిట్టూర్పులు విడుచుచు మీరు చేసిన దోషములనుబట్టి మీరు క్షీణించి 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ెహెజ్కేలు మీకు సూచనగా ఉండును, అతడు చేసినదంతటి ప్రకారము మీరును చేయుదురు, ఇది సంభవించు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ప్రభువైన యెహోవానై యున్నానని మీ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రపుత్రుడా, వారి ఆశ్రయమును అతిశయాస్పద మును వారికి కన్నుల కింపైనదానిని వారు ఇచ్ఛయించు దాన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 కుమారులను కుమార్తెలను నేను తీసివేయు దినమునందు నీకు సమాచారము తెలియజేయుటకై తప్పించుకొని వచ్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కడు నీయొద్దకు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రియు తిరుగుబాటుచేయు ఈ జనులను గూర్చి యుపమానరీతిగా ఇట్లు ప్రకటింపుముప్రభువైన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ఆ దినముననే నీవికను మౌనముగా ఉండక, తప్పించుకొని వచ్చిన వానితో స్పష్టముగా మాటలాడుదు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​నేను యెహోవానై యున్నానని వారు తెలిసికొనునట్లు నీవు ఈ రీతిని వారికి సూచనగా ఉ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ెలవిచ్చునదేమనగాకుండను తెచ్చి దానిలో నీళ్లు పోసి దానిని పొయ్యిమీద పెట్ట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తొడజబ్బ మొదలగు మంచి మంచి ముక్కలన్నియు చేర్చి అందులో వేసి, మంచి యెముకలను ఏరి దాని న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ందలో శ్రేష్ఠమైనవాటిని తీసికొనుము, అందున్న యెముకలు ఉడుకునట్లు చాల కట్టెలు పోగుచేయుము,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ాగుగా పొంగించుము, ఎముకలను చాలునంతగా ఉడి క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2026-08-04T01:08:11Z</dcterms:created>
  <dcterms:modified xsi:type="dcterms:W3CDTF">2026-08-04T01:08:11Z</dcterms:modified>
  <dc:title>యెహెజ్కేలు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