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though th' accuser roar 
Of ills that I have done ; 
I know them well, and thousands more ; 
Jehovah findeth n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s be the Victor's name 
Who fought our fight alone ; 
Triumphant saints no honour claim ; 
Their conquest was His ow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y weakness and defeat, 
He won the meed and crown ; 
Trod all our foes beneath His feet, 
By being trodden d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hell in hell laid low ; 
Made sin, He sin o'erthrew ; 
Bowed to the grave, destroyed it so, 
And death, by dying, sle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less, bless the Conqueror slain ! 
Slain by Divine decree ! 
Who lived, who died, who lives again, 
For thee, His saint, fo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2026-07-31T18:35:01Z</dcterms:created>
  <dcterms:modified xsi:type="dcterms:W3CDTF">2026-07-31T18:35:01Z</dcterms:modified>
  <dc:title>Hymn : 691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