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1965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றர் நன்மைக்காய் ஒளி வீச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லகின் மாஇருள் நீக்க முயல்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ம் சாபம் யாவும் பறந்தோடி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ங்கும் இங்கும் எங்கும் பிரகாசி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கற்பித்தார் ஒளி வீச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றுதீபம் போல இருள் நீக்க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ந்தகார லோகில் ஒளி வீச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ங்கும் இங்கும் எங்கும் பிரகாசி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தல் அவர்க்காய் ஒளி வீச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ளி மங்கிடாமல் காத்துக்கொள்ளுவோம்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நோக்கிப்பார்க்க ஒளி வீச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ங்கும் இங்கும் எங்கும் பிரகாசி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">
  <a:themeElements>
    <a:clrScheme name="Theme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2026-07-31T13:09:37Z</dcterms:created>
  <dcterms:modified xsi:type="dcterms:W3CDTF">2026-07-31T13:09:37Z</dcterms:modified>
  <dc:title>துதிப் பாடல்கள் : 430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