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நன்மைக்காய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மாஇருள் நீக்க முய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ாபம் யாவும் பறந்தோ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ற்பித்தார் ஒளி வீச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தீபம் போல இருள் நீ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லோகில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அவர்க்காய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ங்கிடாமல் காத்துக்கொள்ள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ோக்கிப்பார்க்க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2026-09-16T16:03:20Z</dcterms:created>
  <dcterms:modified xsi:type="dcterms:W3CDTF">2026-09-16T16:03:20Z</dcterms:modified>
  <dc:title>துதிப் பாடல்கள் : 430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