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ீங்கள் என் வாக்கை உள்ளபடி கேட்டு, என் உடன்படிக்கையைக் கைக்கொள்வீர்களானால், சகல ஜனங்களிலும் நீங்களே எனக்குச் சொந்த சம்பத்தாயிருப்பீர்கள்; பூமியெல்லாம் என்னுடைய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ீங்கள் என் வாக்கை உள்ளபடி கேட்டு, என் உடன்படிக்கையைக் கைக்கொள்வீர்களானால், சகல ஜனங்களிலும் நீங்களே எனக்குச் சொந்த சம்பத்தாயிருப்பீர்கள்; பூமியெல்லாம் என்னுடைய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எனக்கு ஆசாரிய ராஜ்யமும் பரிசுத்த ஜாதியுமாய் இருப்பீர்கள் என்று நீ இஸ்ரவேல் புத்திரரோடே சொல்ல வேண்டிய வார்த்தை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எனக்கு ஆசாரிய ராஜ்யமும் பரிசுத்த ஜாதியுமாய் இருப்பீர்கள் என்று நீ இஸ்ரவேல் புத்திரரோடே சொல்ல வேண்டிய வார்த்தை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வந்து ஜனங்களின் மூப்பரை அழைப்பித்து, கர்த்தர் தனக்குக் கற்பித்த வார்த்தைகளையெல்லாம் அவர்களுக்கு முன்பாகச்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வந்து ஜனங்களின் மூப்பரை அழைப்பித்து, கர்த்தர் தனக்குக் கற்பித்த வார்த்தைகளையெல்லாம் அவர்களுக்கு முன்பாகச்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ஜனங்கள் எல்லாரும் ஏகமாய், கர்த்தர் சொன்னவைகளையெல்லாம் செய்வோம் என்று பிரதியுத்தரம் சொன்னார்கள். ஜனங்கள் சொன்ன வார்த்தைகளை மோசே கர்த்தரிடத்தில் தெரிவி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ஜனங்கள் எல்லாரும் ஏகமாய், கர்த்தர் சொன்னவைகளையெல்லாம் செய்வோம் என்று பிரதியுத்தரம் சொன்னார்கள். ஜனங்கள் சொன்ன வார்த்தைகளை மோசே கர்த்தரிடத்தில் தெரிவ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கர்த்தர் மோசேயை நோக்கி: நான் உன்னோடே பேசும்போது ஜனங்கள் கேட்டு, உன்னை என்றைக்கும் விசுவாசிக்கும்படி, நான் கார்மேகத்தில் உன்னிடத்திற்கு வருவேன் என்றார். ஜனங்கள் சொன்ன வார்த்தைகளை மோசே கர்த்தருக்குச்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கர்த்தர் மோசேயை நோக்கி: நான் உன்னோடே பேசும்போது ஜனங்கள் கேட்டு, உன்னை என்றைக்கும் விசுவாசிக்கும்படி, நான் கார்மேகத்தில் உன்னிடத்திற்கு வருவேன் என்றார். ஜனங்கள் சொன்ன வார்த்தைகளை மோசே கர்த்தருக்குச் 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எகிப்து தேசத்திலிருந்து புறப்பட்ட மூன்றாம் மாதம் முதலாம் நாளிலே, சீனாய் வனாந்தரத்தில் சேர்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கர்த்தர் மோசேயை நோக்கி: நான் உன்னோடே பேசும்போது ஜனங்கள் கேட்டு, உன்னை என்றைக்கும் விசுவாசிக்கும்படி, நான் கார்மேகத்தில் உன்னிடத்திற்கு வருவேன் என்றார். ஜனங்கள் சொன்ன வார்த்தைகளை மோசே கர்த்தருக்குச் சொன்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் மோசேயை நோக்கி: நீ ஜனங்களிடத்தில் போய், இன்றைக்கும் நாளைக்கும் அவர்களைப் பரிசுத்தப்படுத்து; அவர்கள் தங்கள் வஸ்திரங்களைத் தோய்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் மோசேயை நோக்கி: நீ ஜனங்களிடத்தில் போய், இன்றைக்கும் நாளைக்கும் அவர்களைப் பரிசுத்தப்படுத்து; அவர்கள் தங்கள் வஸ்திரங்களைத் தோய்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ாம் நாளைக்கு ஆயத்தப்பட்டிருக்கக்கடவர்கள்; மூன்றாம் நாளில் கர்த்தர் சகல ஜனங்களுக்கும் பிரத்தியட்சமாகச் சீனாய்மலையின்மேல் இறங்க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ாம் நாளைக்கு ஆயத்தப்பட்டிருக்கக்கடவர்கள்; மூன்றாம் நாளில் கர்த்தர் சகல ஜனங்களுக்கும் பிரத்தியட்சமாகச் சீனாய்மலையின்மேல் இறங்குவ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ச் சுற்றிலும் நீ ஒரு எல்லை குறித்து, அவர்கள் மலையில் ஏறாதபடிக்கும், அதின் அடிவாரத்தைத் தொடாதபடிக்கும் எச்சரிக்கையாய் இருங்கள் என்று அவர்களுக்குச் சொல்; மலையைத் தொடுகிறவன் எவனும் நிச்சயமாகவே கொல்லப்படு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ச் சுற்றிலும் நீ ஒரு எல்லை குறித்து, அவர்கள் மலையில் ஏறாதபடிக்கும், அதின் அடிவாரத்தைத் தொடாதபடிக்கும் எச்சரிக்கையாய் இருங்கள் என்று அவர்களுக்குச் சொல்; மலையைத் தொடுகிறவன் எவனும் நிச்சயமாகவே கொல்லப்படு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கையும் அதைத் தொடலாகாது; தொட்டால், நிச்சயமாகக் கல்லெறியுண்டு, அல்லது ஊடுருவ எய்யுண்டு சாகவேண்டும்; மிருகமானாலும்சரி, மனிதனானாலும்சரி, உயிரோடே வைக்கப்படலாகாது; எக்காளம் நெடுந்தொனியாய்த் தொனிக்கையில், அவர்கள் மலையின் அடிவாரத்தில் வரக்கடவர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 கையும் அதைத் தொடலாகாது; தொட்டால், நிச்சயமாகக் கல்லெறியுண்டு, அல்லது ஊடுருவ எய்யுண்டு சாகவேண்டும்; மிருகமானாலும்சரி, மனிதனானாலும்சரி, உயிரோடே வைக்கப்படலாகாது; எக்காளம் நெடுந்தொனியாய்த் தொனிக்கையில், அவர்கள் மலையின் அடிவாரத்தில் வரக்கடவர்கள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ோசே மலையிலிருந்து இறங்கி, ஜனங்களிடத்தில் வந்து, அவர்களைப் பரிசுத்தப்படுத்தினான்; அவர்கள் தங்கள் வஸ்திரங்களைத் தோய்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எகிப்து தேசத்திலிருந்து புறப்பட்ட மூன்றாம் மாதம் முதலாம் நாளிலே, சீனாய் வனாந்தரத்தில் சேர்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ோசே மலையிலிருந்து இறங்கி, ஜனங்களிடத்தில் வந்து, அவர்களைப் பரிசுத்தப்படுத்தினான்; அவர்கள் தங்கள் வஸ்திரங்களைத் தோய்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ஜனங்களை நோக்கி: மூன்றாம் நாளுக்கு ஆயத்தப்பட்டிருங்கள், மனைவியினிடத்தில் சேராதிருங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ஜனங்களை நோக்கி: மூன்றாம் நாளுக்கு ஆயத்தப்பட்டிருங்கள், மனைவியினிடத்தில் சேராதிருங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ம் நாள் விடியற்காலத்தில் இடிமுழக்கங்களும் மின்னல்களும், மலையின்மேல் கார்மேகமும் மகா பலத்த எக்காளசத்தமும் உண்டாயிற்று; பாளயத்திலிருந்த ஜனங்கள் எல்லாரும் நடுங்க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ம் நாள் விடியற்காலத்தில் இடிமுழக்கங்களும் மின்னல்களும், மலையின்மேல் கார்மேகமும் மகா பலத்த எக்காளசத்தமும் உண்டாயிற்று; பாளயத்திலிருந்த ஜனங்கள் எல்லாரும் நடுங்க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ங்கள் தேவனுக்கு எதிர்கொண்டுபோக, மோசே அவர்களைப் பாளயத்திலிருந்து புறப்படப்பண்ணினான்; அவர்கள் மலையின் அடிவாரத்தில் நி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ங்கள் தேவனுக்கு எதிர்கொண்டுபோக, மோசே அவர்களைப் பாளயத்திலிருந்து புறப்படப்பண்ணினான்; அவர்கள் மலையின் அடிவாரத்தில் நி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ீனாய்மலையின்மேல் அக்கினியில் இறங்கினபடியால், அது முழுவதும் புகைக்காடாய் இருந்தது; அந்தப் புகை சூளையின் புகையைப்போல எழும்பிற்று; மலை முழுவதும் மிகவும் அதிர்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ீனாய்மலையின்மேல் அக்கினியில் இறங்கினபடியால், அது முழுவதும் புகைக்காடாய் இருந்தது; அந்தப் புகை சூளையின் புகையைப்போல எழும்பிற்று; மலை முழுவதும் மிகவும் அதிர்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க்காளசத்தம் வரவர மிகவும் பலமாய்த் தொனித்தது; மோசே பேசினான்; தேவன் அவனுக்கு வாக்கினால் மறுமொழி கொடு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ரெவிதீமிலிருந்து பிரயாணம் புறப்பட்டு, சீனாய் வனாந்தரத்தில் சேர்ந்து, அந்த வனாந்தரத்தில் பாளயமிறங்கினார்கள்; இஸ்ரவேலர் அங்கே மலைக்கு எதிராகப் பாளயமிறங்க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சீனாய்மலையிலுள்ள கொடுமுடியில் இறங்கினபோது, கர்த்தர் மோசேயை மலையின் கொடுமுடியிலே வரவழைத்தார்; மோசே ஏறிப்போ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சீனாய்மலையிலுள்ள கொடுமுடியில் இறங்கினபோது, கர்த்தர் மோசேயை மலையின் கொடுமுடியிலே வரவழைத்தார்; மோசே ஏறிப்போ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மோசேயை நோக்கி: ஜனங்கள் பார்க்கிறதற்கு எல்லையைக் கடந்து கர்த்தரிடத்தில் வராதபடிக்கும், அவர்களில் அநேகர் அழிந்து போகாதபடிக்கும், நீ இறங்கிப்போய், அவர்களை உறுதியாக எச்சரி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மோசேயை நோக்கி: ஜனங்கள் பார்க்கிறதற்கு எல்லையைக் கடந்து கர்த்தரிடத்தில் வராதபடிக்கும், அவர்களில் அநேகர் அழிந்து போகாதபடிக்கும், நீ இறங்கிப்போய், அவர்களை உறுதியாக எச்சரி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ின் சமுகத்தில் வருகிற ஆசாரியர்களும், கர்த்தர் தங்களுக்குள்ளே சங்காரம் பண்ணாதபடி, தங்களைப் பரிசுத்தப்படுத்திக்கொள்ள வேண்டும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ின் சமுகத்தில் வருகிற ஆசாரியர்களும், கர்த்தர் தங்களுக்குள்ளே சங்காரம் பண்ணாதபடி, தங்களைப் பரிசுத்தப்படுத்திக்கொள்ள வேண்டும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ோசே கர்த்தரை நோக்கி: மலையைச் சுற்றிலும் எல்லை குறித்து, அதைப் பரிசுத்தப்படுத்துங்கள் என்று தேவரீர் எங்களை உறுதியாக எச்சரித்திருக்கிறீர்; ஆகையால், ஜனங்கள் சீனாய்மலையின்மேல் ஏறிவரமாட்டார்கள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மோசே கர்த்தரை நோக்கி: மலையைச் சுற்றிலும் எல்லை குறித்து, அதைப் பரிசுத்தப்படுத்துங்கள் என்று தேவரீர் எங்களை உறுதியாக எச்சரித்திருக்கிறீர்; ஆகையால், ஜனங்கள் சீனாய்மலையின்மேல் ஏறிவரமாட்டார்கள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மோசேயை நோக்கி: நீ இறங்கிப்போ; பின்பு நீயும் ஆரோனும் கூடி ஏறிவாருங்கள்; ஆசாரியர்களும் ஜனங்களும், கர்த்தர் தங்களுக்குள்ளே சங்காரம்பண்ணாதபடிக்கு, எல்லையைக் கடந்து கர்த்தரிடத்தில் வராதிருக்கக்கடவர்கள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மோசேயை நோக்கி: நீ இறங்கிப்போ; பின்பு நீயும் ஆரோனும் கூடி ஏறிவாருங்கள்; ஆசாரியர்களும் ஜனங்களும், கர்த்தர் தங்களுக்குள்ளே சங்காரம்பண்ணாதபடிக்கு, எல்லையைக் கடந்து கர்த்தரிடத்தில் வராதிருக்கக்கடவர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ரெவிதீமிலிருந்து பிரயாணம் புறப்பட்டு, சீனாய் வனாந்தரத்தில் சேர்ந்து, அந்த வனாந்தரத்தில் பாளயமிறங்கினார்கள்; இஸ்ரவேலர் அங்கே மலைக்கு எதிராகப் பாளயமிறங்க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டியே மோசே இறங்கி ஜனங்களிடத்தில் போய், அதை அவர்களுக்குச் சொன்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தேவனிடத்திற்கு ஏறிப்போனான்; கர்த்தர் மலையிலிருந்து அவனைக் கூப்பிட்டு: நீ யாக்கோபு வம்சத்தாருக்குச் சொல்லவும், இஸ்ரவேல் புத்திரருக்கு அறிவிக்கவும் வேண்டியது என்னவென்றா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ோசே தேவனிடத்திற்கு ஏறிப்போனான்; கர்த்தர் மலையிலிருந்து அவனைக் கூப்பிட்டு: நீ யாக்கோபு வம்சத்தாருக்குச் சொல்லவும், இஸ்ரவேல் புத்திரருக்கு அறிவிக்கவும் வேண்டியது என்னவென்ற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ுக்குச் செய்ததையும், நான் உங்களைக் கழுகுகளுடைய செட்டைகளின்மேல் சுமந்து, உங்களை என்னண்டையிலே சேர்த்துக்கொண்டதையும், நீங்கள் கண்டிருக்கிற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ுக்குச் செய்ததையும், நான் உங்களைக் கழுகுகளுடைய செட்டைகளின்மேல் சுமந்து, உங்களை என்னண்டையிலே சேர்த்துக்கொண்டதையும், நீங்கள் கண்டிருக்கிற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ആകയാൽ നിങ്ങൾ എന്റെ വാക്കു കേട്ടു അനുസരിക്കയും എന്റെ നിയമം പ്രമാണിക്കയും ചെയ്താൽ നിങ്ങൾ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ജാതികളിലുംവെച്ചു പ്രത്യേക സമ്പത്തായിരിക്കും; ഭൂമി ഒക്കെയും എനിക്കുള്ളത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ിങ്ങൾ എനിക്കു ഒരു പുരോഹിതരാജത്വവും വിശുദ്ധജനവും ആകും. ഇവ നീ യിസ്രായേൽമക്കളോടു പറയേണ്ട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ചനങ്ങൾ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മോശെ വന്നു ജനത്തിന്റെ മൂപ്പന്മാരെ വിളിച്ചു, യഹോവ തന്നോടു കല്പിച്ച ഈ വചനങ്ങളൊക്കെയും അവരെ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ോവ കല്പിച്ചതൊക്കെയും ഞങ്ങൾ ചെയ്യും എന്നു ജനം ഉത്തരം പറഞ്ഞു. മോശെ ജനത്തിന്റെ വാക്കു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നിധിയിൽ ബോധ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ഹോവ മോശെയോടു: ഞാൻ നിന്നോടു സംസാരിക്കുമ്പോൾ ജനം കേൾക്കേണ്ടതിന്നും നിന്നെ എന്നേ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സിക്കേണ്ടതിന്നും ഞാൻ ഇതാ, മേഘതമസ്സിൽ നിന്റെ അടുക്കൽ വരുന്നു എന്നു അരുളിച്ചെയ്തു, ജന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ിസ്രായേൽമക്കൾ മിസ്രയീംദേശത്തുനിന്നു പുറപ്പെട്ടതിന്റെ മൂന്നാം മാസത്തിൽ അതേ ദിവസം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ക്കു മോശെ യഹോവയോടു ബോധ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യഹോവ പിന്നെയും മോശെയോടു കല്പിച്ചതു: നീ ജനത്തിന്റെ അടുക്കൽ ചെന്നു ഇന്നും നാളെയും അവ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ദ്ധീകരിക്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ർ വസ്ത്രം അലക്കി, മൂന്നാം ദിവസത്തേക്കു ഒരുങ്ങിയിരിക്കട്ടേ; മൂന്നാം ദിവസം യഹോവ സകല ജനവും കാൺ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ീനായിപർവ്വത്തിൽ ഇറങ്ങ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ജനം പർവ്വതത്തിൽ കയറാതെയും അതിന്റെ അടിവാരം തൊടാതെയും ഇരിപ്പാൻ സൂക്ഷിക്കേണം എന്നു പറഞ്ഞു.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ക്കായി ചുറ്റും അതിർ തിരിക്കേണം; പർവ്വതം തൊടുന്നവൻ എല്ലാം മരണശിക്ഷ അനുഭവ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കൈ തൊടാതെ അവനെ കല്ലെറിഞ്ഞോ എയ്തോ കൊന്നുകളയേണം; മൃഗമായാലും മനുഷ്യനായാലും ജീവനോടിരിക്കരുതു. കാഹ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ീർഘമായി ധ്വനിക്കുമ്പോൾ അവർ പർവ്വതത്തിന്നു അടുത്തു വര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മോശെ പർവ്വതത്തിൽനിന്നു ജനത്തിന്റെ അടുക്കൽ ഇറങ്ങിച്ചെന്നു ജനത്തെ ശുദ്ധീകരിച്ചു; അവർ വസ്ത്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ീനായിമരുഭൂമിയിൽ എ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ക്കു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ൻ ജനത്തോടു: മൂന്നാം ദിവസത്തേക്കു ഒരുങ്ങിയിരിപ്പിൻ; നിങ്ങളുടെ ഭാര്യമാരുടെ അടുക്കൽ ചെല്ലരു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മൂന്നാം ദിവസം നേരം വെളുത്തപ്പോൾ ഇടിമുഴക്കവും മിന്നലും പർവ്വതത്തിൽ കാർമേഘവും മഹാഗംഭീര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ഹളധ്വനിയും ഉണ്ടായി; പാളയത്തിലുള്ള ജനം ഒക്കെയും നടു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ദൈവത്തെ എതിരേല്പാൻ മോശെ ജനത്തെ പാളയത്തിൽനിന്നു പുറപ്പെടുവിച്ചു; അവർ പർവ്വത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ിവാരത്തു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ഹോവ തീയിൽ സീനായി പർവ്വതത്തിൽ ഇറങ്ങുകയാൽ അതു മുഴുവനും പുകകൊണ്ടു മൂടി; അതിന്റെ പുക തീച്ചൂളയ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കപോലെ പൊങ്ങി; പർവ്വതം ഒക്കെയും ഏറ്റവും കുലു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കാഹളധ്വനി ദീർഘമായി ഉറച്ചുറച്ചുവന്നപ്പോൾ മോശെ സംസാരിച്ചു; ദൈവം ഉച്ചത്തിൽ അവനോടു ഉത്തരം അരുള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ർ രെഫീദീമിൽനിന്നു യാത്ര പുറപ്പെട്ടു, സീനായിമരുഭൂമിയിൽ വന്നു, മരുഭൂമിയിൽ പാളയമിറങ്ങി; അ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യഹോവ സീനായി പർവ്വതത്തിൽ പർവ്വതത്തിന്റെ കൊടുമുടിയിൽ ഇറങ്ങി; യഹോവ മോശെയെ പർവ്വത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മുടിയിലേക്കു വിളിച്ചു; മോശെ കയറിച്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യഹോവ മോശെയോടു കല്പിച്ചതെന്തെന്നാൽ: ജനം നോക്കേണ്ടതിന്നു യഹോവയുടെ അടുക്കൽ കടന്നുവന്നിട്ടു അവ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ലരും നശിച്ചുപോകാതിരിപ്പാൻ നീ ഇറങ്ങിച്ചെന്നു അവരോടു അമർച്ചയായി കല്പ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യഹോവയോടു അടുക്കുന്ന പുരോഹിതന്മാരും യഹോവ അവർക്കു ഹാനി വരുത്താതിരിക്കേണ്ടതിന്നു ത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ദ്ധീക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മോശെ യഹോവയോടു: ജനത്തിന്നു സീനായിപർവ്വത്തിൽ കയറുവാൻ പാടില്ല; പർവ്വതത്തിന്നു അതിർ തിരിച്ചു അത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ദ്ധമാക്കുക എന്നു ഞങ്ങളോടു അമർച്ചയായി കല്പിച്ചിട്ടുണ്ട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യഹോവ അവനോടു: ഇറങ്ങിപ്പോക; നീ അഹരോനുമായി കയറിവരിക; എന്നാൽ പുരോഹിതന്മാരും ജനവും യഹോവ അവർക്കു നാശ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ത്താതിരിക്കേണ്ടതിന്നു അവന്റെ അടുക്കൽ കയറുവാൻ അതിർ കട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ർവ്വതത്തിന്നു എതിരെ യിസ്രായേൽ പാളയമിറ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ങ്ങനെ മോശെ ജനത്തിന്റെ അടുക്കൽ ഇറങ്ങിച്ചെന്നു അവരോ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ോശെ ദൈവത്തിന്റെ അടുക്കൽ കയറിച്ചെന്നു; യഹോവ പർവ്വതത്തിൽ നിന്നു അവനോടു വിളിച്ചു കല്പിച്ചതു: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ക്കോബ് ഗൃഹത്തോടു പറകയും യിസ്രായേൽമക്കളോടു അറിയിക്കയും ചെയ്യേണ്ട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ഞാൻ മിസ്രയീമ്യരോടു ചെയ്തതും നിങ്ങളെ കഴുകന്മാരുടെ ചിറകിന്മേൽ വഹിച്ചു എന്റെ അടുക്കൽ വരുത്തിയ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കണ്ട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2026-08-01T11:08:25Z</dcterms:created>
  <dcterms:modified xsi:type="dcterms:W3CDTF">2026-08-01T11:08:25Z</dcterms:modified>
  <dc:title>யாத்திராகமம்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