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ம் பதறுகிறவர்களைப் பார்த்து: நீங்கள் பயப்படாதிருங்கள், திடன்கொள்ளுங்கள்; இதோ, உங்கள் தேவன் நீதியைச் சரிக்கட்டவும், உங்கள் தேவன் பதிலளிக்கவும் வருவார்; அவர் வந்து உங்களை இரட்சிப்பார் என்று சொல்ல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ுருடரின் கண்கள் திறக்கப்பட்டு, செவிடரின் செவிகள் திறவுண்டுப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ுடவன் மானைப்போல் குதிப்பான்; ஊமையன் நாவும் கெம்பீரிக்கும்; வனாந்தரத்திலே தண்ணீர்களும், கடுவெளியிலே ஆறுகளும் பாய்ந்தோ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ுடவன் மானைப்போல் குதிப்பான்; ஊமையன் நாவும் கெம்பீரிக்கும்; வனாந்தரத்திலே தண்ணீர்களும், கடுவெளியிலே ஆறுகளும் பாய்ந்தோ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ட்டாந்தரை தண்ணீர்த்தடாகமும், வறண்ட நிலம் நீரூற்றுகளுமாகும், வலுசர்ப்பங்கள் தாபரித்துக் கிடந்த இடங்களிலே புல்லும் கொறுக்கையும் நாணலும் உண்டா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ெட்டாந்தரை தண்ணீர்த்தடாகமும், வறண்ட நிலம் நீரூற்றுகளுமாகும், வலுசர்ப்பங்கள் தாபரித்துக் கிடந்த இடங்களிலே புல்லும் கொறுக்கையும் நாணலும் உண்டா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ங்கே பெரும்பாதையான வழியும் இருக்கும்; அது பரிசுத்த வழி என்னப்படும்; தீட்டுள்ளவன் அதிலே நடந்துவருவதில்லை; அந்த வழியில் நடக்கிறவர்கள் பேதையாயிருந்தாலும் திசைகெட்டுப் போவத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ங்கே பெரும்பாதையான வழியும் இருக்கும்; அது பரிசுத்த வழி என்னப்படும்; தீட்டுள்ளவன் அதிலே நடந்துவருவதில்லை; அந்த வழியில் நடக்கிறவர்கள் பேதையாயிருந்தாலும் திசைகெட்டுப் போவ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சிங்கம் இருப்பதில்லை; துஷ்டமிருகம் அங்கே போவதுமில்லை, அங்கே காணப்படவுமாட்டாது; மீட்கப்பட்டவர்களே அதில் நடப்ப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சிங்கம் இருப்பதில்லை; துஷ்டமிருகம் அங்கே போவதுமில்லை, அங்கே காணப்படவுமாட்டாது; மீட்கப்பட்டவர்களே அதில் நடப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னாந்தரமும் வறண்ட நிலமும் மகிழ்ந்து, கடுவெளி களித்து, புஷ்பத்தைப்போல செழி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ல் மீட்கப்பட்டவர்கள் திரும்பி, ஆனந்தக்களிப்புடன் பாடி, சீயோனுக்கு வருவார்கள்; நித்திய மகிழ்ச்சி அவர்கள் தலையின்மேலிருக்கும்; சந்தோஷமும் மகிழ்ச்சியும் அடைவார்கள்; சஞ்சலமும் தவிப்பும் ஓடிப்ப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ல் மீட்கப்பட்டவர்கள் திரும்பி, ஆனந்தக்களிப்புடன் பாடி, சீயோனுக்கு வருவார்கள்; நித்திய மகிழ்ச்சி அவர்கள் தலையின்மேலிருக்கும்; சந்தோஷமும் மகிழ்ச்சியும் அடைவார்கள்; சஞ்சலமும் தவிப்பும் ஓடிப்ப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னாந்தரமும் வறண்ட நிலமும் மகிழ்ந்து, கடுவெளி களித்து, புஷ்பத்தைப்போல செழி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மிகுதியாய்ச் செழித்து பூரித்து ஆனந்தக்களிப்புடன் பாடும்; லீபனோனின் மகிமையையும் கர்மேல் சாரோன் என்பவைகளின் அலங்காரமும் அதற்கு அளிக்கப்படும்; அவர்கள் கர்த்தருடைய மகிமையையும், நமது தேவனுடைய மகத்துவத்தையும் காண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மிகுதியாய்ச் செழித்து பூரித்து ஆனந்தக்களிப்புடன் பாடும்; லீபனோனின் மகிமையையும் கர்மேல் சாரோன் என்பவைகளின் அலங்காரமும் அதற்கு அளிக்கப்படும்; அவர்கள் கர்த்தருடைய மகிமையையும், நமது தேவனுடைய மகத்துவத்தையும் காண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மிகுதியாய்ச் செழித்து பூரித்து ஆனந்தக்களிப்புடன் பாடும்; லீபனோனின் மகிமையையும் கர்மேல் சாரோன் என்பவைகளின் அலங்காரமும் அதற்கு அளிக்கப்படும்; அவர்கள் கர்த்தருடைய மகிமையையும், நமது தேவனுடைய மகத்துவத்தையும் காண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ளர்ந்த கைகளைத் திடப்படுத்தி, தள்ளாடுகிற முழங்கால்களைப் பலப்படுத்த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ளர்ந்த கைகளைத் திடப்படுத்தி, தள்ளாடுகிற முழங்கால்களைப் பலப்படுத்த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ம் பதறுகிறவர்களைப் பார்த்து: நீங்கள் பயப்படாதிருங்கள், திடன்கொள்ளுங்கள்; இதோ, உங்கள் தேவன் நீதியைச் சரிக்கட்டவும், உங்கள் தேவன் பதிலளிக்கவும் வருவார்; அவர் வந்து உங்களை இரட்சிப்பார் என்று சொல்ல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ત્રુઓને સજા કરવા આવ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રંતુ જ્યારે તે આવશે ત્યારે અંધજનોની આંખો ઊઘડી જશે અને બહેરાઓના કાન ખૂલ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લૂલાં-લંગડાં હરણાની જેમ તેઓ ઠેકડા મારશે અને મૂંગાની જીભ મોટેથી હર્ષનાદ કરીને ગાવા માંડશે. તે વખ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રુભુમિમાં વહેળા વહેવા લાગ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લોકો વહેળાને જોશે, ધગધગતી રેતીના સરોવર બની જશે, અને સૂકી ભૂમિના ઝરણાં બની જશે. જ્યાં શિયાળ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સ છે તે વેરાન ભૂમિમાં ચારેબાજુ લીલોતરી ઊગી નીકળ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માં થઇને એક રાજમાર્ગ જતો હશે અને તે, “પવિત્રતાનો માર્ગ” કહેવાશે. એના પર કોઇ અપવિત્ર માણસ ચાલ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 કોઇપણ યાત્રી, એક મૂર્ખ પણ ત્યાં તે રસ્તા પર ભૂલો પડી જ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્યાં કોઇ સિંહ નહિ હોય કે કોઇ જંગલી પ્રાણી ત્યાં ભટકતું નહી હોય. માત્ર ઉદ્ધાર પામેલાઓ જ તેના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લ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ે દિવસોમાં મરુભૂમિ આનંદોલ્લાસથી નાચી ઉઠશે, સૂકી તરસી ધરતી સુંદર ફૂલોથી ખીલી ઉઠશે, આનંદોદ્ગાર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એ જે લોકોની ખંડણી ચૂકવી છે; તેઓ અનંતકાળ સુધી આનંદના ગીતો ગાતાં આ માગેર્ થઇને સિયોન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ે ઘેર જશે. કારણ કે તેઓનાં સર્વ દુ:ખો અને તેમની પાછળ હષોર્લ્લાસ હશે; દુ:ખ અને શોક જતા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ાજી ઊઠ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ખીલશે અને તેને ફૂલો આવશે અને આનંદથી ભરેલી હશે અને ગુંજતી હશે. તેને લબાનોન પર્વતની સુંદર ભવ્ય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કામેર્લ પર્વત તથા શારોનની લીલીછમ ધરતીનો વૈભવ પ્રાપ્ત થશે; કારણ કે તેઓ યહોવાનો મહિમા, આપણા દેવ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વ્યતા જો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જેઓ હારેલા છે તેમને હિંમત આપો, જેઓ ડગમગી રહ્યા છે તેઓને સ્થિર કરો, ભયભીત થયેલાઓને કહો કે, હિંમ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ો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જેઓ ચિંતાતુર છે, “તેઓને કહો દ્રઢ થાઓ, ડરશો નહિ; જુઓ, તમારા દેવ! તમારો ઉદ્ધાર કરવા અને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2026-09-07T04:54:42Z</dcterms:created>
  <dcterms:modified xsi:type="dcterms:W3CDTF">2026-09-07T04:54:42Z</dcterms:modified>
  <dc:title>યશાયા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