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63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ெருக்கப்பட்டேன் தள்ளப்பட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சர் நீர் அணைத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ைவிடப்பட்டு கதறின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நீர் தேற்றின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ி நான் வாழ்வது உமக்க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து மகிமைக்க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அன்பை எடுத்துச் சொல்ல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யாமல் பாடுவேன் –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ங்கள் அணைத்தும் மன்னித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ோய்களை சுகமாக்கின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இயேசு ராஜாவு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து ஜீவனை அழிவில் நின்று  காத்து இரட்சித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நாளும் ஸ்தோத்தி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ோடு வாழ்பவர்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நாளும் ஸ்தோத்தி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ாவே நீர் செய்த நன்மைகள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மும் நினைக்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ழு உள்ளத்தோடு உம் நாம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டிப் புகழுவேன் –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2026-07-31T15:00:34Z</dcterms:created>
  <dcterms:modified xsi:type="dcterms:W3CDTF">2026-07-31T15:00:34Z</dcterms:modified>
  <dc:title>துதிப் பாடல்கள் : 878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