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6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ten, sinner, to be wise ! 
Stay not for the morrow's sun ; 
Wisdom, if you still despise, 
Harder is it to be won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Hasten, mercy to implore ! 
Stay not for the morrow's sun ; 
Lest thy season should be o'er, 
Ere this evening's stage be run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Hasten, sinner, to return ! 
Stay not for the morrow's sun, 
Lest thy lamp should fail to burn 
Ere salvation's work is don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Hasten, sinner, to be blest ! 
Stay not for the morrow's sun, 
Lest perdition thee arrest, 
Ere the morrow is begun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2026-07-09T08:56:14Z</dcterms:created>
  <dcterms:modified xsi:type="dcterms:W3CDTF">2026-07-09T08:56:14Z</dcterms:modified>
  <dc:title>Hymn : 457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