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ய்வத்துவத்தின் பரிபூரணம் எல்லாம்
இயேசுவில் இருக்கக்கண்டோம்
அவருக்குள் ஞானம், மீட்பு, தூய்மை
பொக்கிஷவைப்பாய் கண்டோம்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ிசுவாசத்தில் மெத்த உறுதிப்படுவோம்
இயேசுவின் சாயலை அணிந்திருப்போம்
அவரோடும் மரித்துயிர்த்தெழுந்தே
மகிமையாய் மலர்ந்திருப்போம்
மேலானவைகளை நாடுவோம்
மேலோகவாசிகளாய் இருப்போம் --- அவரோடு
2. இயேசுவை எந்நாளும் சேவிப்போம்
வேதத்தின் முன்னே நடுங்கி நிற்போம்
சொல் செயலாலும் அனுதினவாழ்வில்
கர்த்தரை ஸ்தோத்தரிப்போம்
மேலானவைகளை நாடுவோம்
மேலோகவாசிகளாய் இருப்போம் --- சொல் செயல்
3. ஞாலமெங்கும் தேவதூது சொல்வோம்
ஞானமாய் காலத்தை செலவழிப்போம்
ஜெபதூபம் ஸ்தோத்திரத்தோடே
ஜெயமாக வாழ்ந்திருப்போம்
மேலானவைகளை நாடுவோம்
மேலோகவாசிகளாய் இருப்போம் --- ஜெப தூப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2026-06-15T13:21:04Z</dcterms:created>
  <dcterms:modified xsi:type="dcterms:W3CDTF">2026-06-15T13:21:04Z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