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0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பிரசன்னத்தால் வழி நடத்தும்
சுத்திகரியும், பெலப்படுத்தும்
உந்தன் பிரசன்னத்தால் வழி நடத்தும்
சுத்திகரியும், பெலப்படுத்த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 ஆவியானவரே, அன்பின் ஆவியானவரே
தூய ஆவியானவரே, அன்பின் ஆவியான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ிதர்களால் வாழ்வில் எனக்கு என்றும் போராட்டமே
உறவுகளால் வாழ்வில் எனக்கு - என்றும்
மனதில் சஞ்சலமே...
மனிதர்களால் வாழ்வில் எனக்கு என்றும் போராட்டமே,
உறவுகளால் வாழ்வில் எனக்கு - என்றும்
மனதில் சஞ்சலமே..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மனதில் சஞ்சலமே….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னிமையில் வாடும் எனக்கு  உம் பிரசன்னம் ஆனந்தமே
கேள்விகள் உள்ள எனக்கு - உம் 
வசனம் பேர் ஆறுதலே...
தனிமையில் வாடும் எனக்கு  உம் பிரசன்னம் ஆனந்தமே
கேள்விகள் உள்ள எனக்கு - உம் 
வசனம் பேர் ஆறுதலே..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வசனம் பேர் ஆறுதலே…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பிரசன்னத்தால் வழி நடத்தும்
சுத்திகரியும், பெலப்படுத்தும்
உந்தன் பிரசன்னத்தால் வழி நடத்தும்
சுத்திகரியும், பெலப்படுத்த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 ஆவியானவரே, அன்பின் ஆவியானவரே
தூய ஆவியானவரே, அன்பின் ஆவியான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2026-07-31T14:57:06Z</dcterms:created>
  <dcterms:modified xsi:type="dcterms:W3CDTF">2026-07-31T14:57:06Z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