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தை அறிந்து: அற்பவிசுவாசிகளே, அப்பங்களைக் கொண்டுவராதைக்குறித்து நீங்கள் உங்களுக்குள்ளே யோசனைபண்ணுகிறதென்ன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ன்னும் நீங்கள் உணரவில்லையா? ஐந்து அப்பங்களை ஐயாயிரம் பேருக்குப் பகிர்ந்ததையும், மீதியானதை எத்தனை கூடை நிறைய எடுத்தீர்கள் என்பதையும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ன்னும் நீங்கள் உணரவில்லையா? ஐந்து அப்பங்களை ஐயாயிரம் பேருக்குப் பகிர்ந்ததையும், மீதியானதை எத்தனை கூடை நிறைய எடுத்தீர்கள் என்பதையும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ு அப்பங்களை நாலாயிரம் பேருக்குப் பகிர்ந்ததையும், மீதியானதை எத்தனை கூடை நிறைய எடுத்தீர்கள் என்பதையும் நீங்கள் நினைவுகூராமலிருக்கிறீர்களா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சதுசேயர் என்பவர்களின் புளித்தமாவைக்குறித்து எச்சரிக்கையாயிருக்கவேண்டும் என்று நான் சொன்னது அப்பத்தைக்குறித்துச் சொல்லவில்லை என்று நீங்கள் உணராதிருக்கிறது எப்படி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சதுசேயர் என்பவர்களின் புளித்தமாவைக்குறித்து எச்சரிக்கையாயிருக்கவேண்டும் என்று நான் சொன்னது அப்பத்தைக்குறித்துச் சொல்லவில்லை என்று நீங்கள் உணராதிருக்கிறது எப்படி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, அவர் அப்பத்தின் புளித்தமாவைக்குறித்து எச்சரிக்கையாயிருக்கவேண்டும் என்று சொல்லாமல், பரிசேயர் சதுசேயர் என்பவர்களின் உபதேசத்தைக்குறித்தே அப்படிச்சொன்னார் என்று அறிந்து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, அவர் அப்பத்தின் புளித்தமாவைக்குறித்து எச்சரிக்கையாயிருக்கவேண்டும் என்று சொல்லாமல், பரிசேயர் சதுசேயர் என்பவர்களின் உபதேசத்தைக்குறித்தே அப்படிச்சொன்னார் என்று அறிந்து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இயேசு பிலிப்புச் செசரியாவின் திசைகளில் வந்தபோது, தம்முடைய சீஷரை நோக்கி: மனுஷகுமாரனாகிய என்னை ஜனங்கள்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இயேசு பிலிப்புச் செசரியாவின் திசைகளில் வந்தபோது, தம்முடைய சீஷரை நோக்கி: மனுஷகுமாரனாகிய என்னை ஜனங்கள்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யமாகிறபோது செவ்வானமும் மந்தாரமுமாயிருக்கிறது, அதினால் இன்றைக்குக் காற்றும் மழையும் உண்டாகும் என்று சொல்லுகிறீர்கள். மாயக்காரரே, வானத்தின் தோற்றத்தை நிதானிக்க உங்களுக்குத் தெரியுமே, காலங்களின் அடையாளங்களை நிதானிக்க உங்களால் கூடாதா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கள்: சிலர் உம்மை யோவான் ஸ்நானன் என்றும், சிலர் எலியா என்றும், வேறு சிலர் எரேமியா, அல்லது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கள்: சிலர் உம்மை யோவான் ஸ்நானன் என்றும், சிலர் எலியா என்றும், வேறு சிலர் எரேமியா, அல்லது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: நீங்கள் என்னை யாரென்று சொல்லுகிறீர்கள் என்று கேட்ட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ீமோன் பேதுரு பிரதியுத்தரமாக: நீர் ஜீவனுள்ள தேவனுடைய குமாரனாகிய கிறிஸ்து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னை நோக்கி: யோனாவின் குமாரனகிய சீமோனே, நீ பாக்கியவான்; மாம்சமும் இரத்தமும் இதை உனக்கு வெளிப்படுத்தவில்லை, பரலோகத்திலிருக்கிற என் பிதா இதை உனக்கு வெளிப்படுத்த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னை நோக்கி: யோனாவின் குமாரனகிய சீமோனே, நீ பாக்கியவான்; மாம்சமும் இரத்தமும் இதை உனக்கு வெளிப்படுத்தவில்லை, பரலோகத்திலிருக்கிற என் பிதா இதை உனக்கு வெளிப்படுத்த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நான் உனக்குச் சொல்லுகிறேன், நீ பேதுருவாயிருக்கிறாய், இந்தக்கல்லின் மேல் என் சபையைக்கட்டுவேன்; பாதாளத்தின் வாசல்கள் அதை மேற்கொள்வ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நான் உனக்குச் சொல்லுகிறேன், நீ பேதுருவாயிருக்கிறாய், இந்தக்கல்லின் மேல் என் சபையைக்கட்டுவேன்; பாதாளத்தின் வாசல்கள் அதை மேற்கொள்வ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லோகத்தின் திறவுகோல்களை நான் உனக்குத் தருவேன்; பூலோகத்தில் நீ கட்டுகிறது எதுவோ அது பரலோகத்திலும் கட்டப்பட்டிருக்கும், பூலோகத்திலே நீ கட்டவிழ்ப்பது எதுவோ அது பரலோகத்திலும் கட்டவிழ்க்கப்பட்டிருக்கும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லோகத்தின் திறவுகோல்களை நான் உனக்குத் தருவேன்; பூலோகத்தில் நீ கட்டுகிறது எதுவோ அது பரலோகத்திலும் கட்டப்பட்டிருக்கும், பூலோகத்திலே நீ கட்டவிழ்ப்பது எதுவோ அது பரலோகத்திலும் கட்டவிழ்க்கப்பட்டிருக்கும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யமாகிறபோது செவ்வானமும் மந்தாரமுமாயிருக்கிறது, அதினால் இன்றைக்குக் காற்றும் மழையும் உண்டாகும் என்று சொல்லுகிறீர்கள். மாயக்காரரே, வானத்தின் தோற்றத்தை நிதானிக்க உங்களுக்குத் தெரியுமே, காலங்களின் அடையாளங்களை நிதானிக்க உங்களால் கூடாதா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, தாம் கிறிஸ்துவாகிய இயேசு என்று ஒருவருக்கும் சொல்லாதபடிக்கு தம்முடைய சீஷர்களுக்குக் கட்டளையி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இயேசு, தாம் எருசலேமுக்குப்போய், மூப்பராலும் பிரதான ஆசாரியராலும் பல பாடுகள் பட்டு, கொலையுண்டு, மூன்றாம் நாளில் எழுந்திருக்கவேண்டும் என்பதைத் தம்முடைய சீஷர்களுக்குச் சொல்லத்தொடங்கி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இயேசு, தாம் எருசலேமுக்குப்போய், மூப்பராலும் பிரதான ஆசாரியராலும் பல பாடுகள் பட்டு, கொலையுண்டு, மூன்றாம் நாளில் எழுந்திருக்கவேண்டும் என்பதைத் தம்முடைய சீஷர்களுக்குச் சொல்லத்தொடங்கி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, பேதுரு அவரைத் தனியே அழைத்துக்கொண்டுபோய்: ஆண்டவரே, இது உமக்கு நேரிடக்கூடாதே, இது உமக்குச் சம்பவிப்பதில்லை என்று அவரைக் கடிந்துகொள்ளத் தொடங்க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ோ திரும்பிப் பேதுருவைப்பார்த்து: எனக்குப் பின்னாகப்போ, சாத்தானே, நீ எனக்கு இடறலாயிருக்கிறாய்; தேவனுக்கேற்றவைகளைச் சிந்தியாமல் மனுஷருக்கு ஏற்றவைகளைச் சிந்திக்கிறாய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ோ திரும்பிப் பேதுருவைப்பார்த்து: எனக்குப் பின்னாகப்போ, சாத்தானே, நீ எனக்கு இடறலாயிருக்கிறாய்; தேவனுக்கேற்றவைகளைச் சிந்தியாமல் மனுஷருக்கு ஏற்றவைகளைச் சிந்திக்கிறாய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இயேசு தம்முடைய சீஷர்களை நோக்கி: ஒருவன் என்னைப் பின்பற்றி வர விரும்பினால், அவன் தன்னைத்தான் வெறுத்து, தன் சிலுவையை எடுத்துக்கொண்டு என்னைப் பின்பற்றக்கடவன்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இயேசு தம்முடைய சீஷர்களை நோக்கி: ஒருவன் என்னைப் பின்பற்றி வர விரும்பினால், அவன் தன்னைத்தான் வெறுத்து, தன் சிலுவையை எடுத்துக்கொண்டு என்னைப் பின்பற்றக்கடவன்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ஜீவனை ரட்சிக்க விரும்புகிறவன் அதை இழந்துபோவான்; என்னிமித்தமாகத் தன் ஜீவனை இழந்து போகிறவன் அதைக் கண்டடை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ஜீவனை ரட்சிக்க விரும்புகிறவன் அதை இழந்துபோவான்; என்னிமித்தமாகத் தன் ஜீவனை இழந்து போகிறவன் அதைக் கண்டடை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ப் பொல்லாத விபசார சந்ததியார் அடையாளம் தேடுகிறார்கள்; யோனா தீர்க்கதரிசியின் அடையாளமேயன்றி வேறே அடையாளம் இவர்களுக்குக் கொடுக்கப்படுவதில்லை என்று சொல்லி, அவர்களைவிட்டுப் புறப்பட்டுப்போ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ன் உலகம் முழுவதையும் ஆதாயப்படுத்திக்கொண்டாலும், தன் ஜீவனை நஷ்டப்படுத்தினால் அவனுக்கு லாபம் என்ன? மனுஷன் தன் ஜீவனுக்கு ஈடாக என்னத்தைக் கொடுப்பான்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ன் உலகம் முழுவதையும் ஆதாயப்படுத்திக்கொண்டாலும், தன் ஜீவனை நஷ்டப்படுத்தினால் அவனுக்கு லாபம் என்ன? மனுஷன் தன் ஜீவனுக்கு ஈடாக என்னத்தைக் கொடுப்பான்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னுஷகுமாரன் தம்முடைய பிதாவின் மகிமைபொருந்தினவராய்த் தம்முடைய தூதரோடுங்கூட வருவார்; அப்பொழுது, அவனவன் கிரியைக்குத்தக்கதாக அவனவனுக்குப் பலனளிப்ப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னுஷகுமாரன் தம்முடைய பிதாவின் மகிமைபொருந்தினவராய்த் தம்முடைய தூதரோடுங்கூட வருவார்; அப்பொழுது, அவனவன் கிரியைக்குத்தக்கதாக அவனவனுக்குப் பலனளிப்ப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ங்கே நிற்கிறவர்களில் சிலர் மனுஷகுமாரன் தம்முடைய ராஜ்யத்தில் வருவதைக் காணுமுன், மரணத்தை ருசிபார்ப்பதில்லை எ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ங்கே நிற்கிறவர்களில் சிலர் மனுஷகுமாரன் தம்முடைய ராஜ்யத்தில் வருவதைக் காணுமுன், மரணத்தை ருசிபார்ப்பதில்லை எ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ேயரும் சதுசேயரும் அவரைச் சோதிக்கும்படி அவரிடத்தில் வந்து: வானத்திலிருந்து ஓர் அடையாளத்தைத் தங்களுக்குக் காண்பிக்கவேண்டும் என்று கே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அவர் பிரதியுத்தரமாக: அஸ்தமனமாகிறபோது, செவ்வானமிட்டிருக்கிறது, அதினால் வெளிவாங்கும் என்று சொல்லுகிற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ப் பொல்லாத விபசார சந்ததியார் அடையாளம் தேடுகிறார்கள்; யோனா தீர்க்கதரிசியின் அடையாளமேயன்றி வேறே அடையாளம் இவர்களுக்குக் கொடுக்கப்படுவதில்லை என்று சொல்லி, அவர்களைவிட்டுப் புறப்பட்டுப்போ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சீஷர்கள் அக்கரை சேர்ந்தபோது அப்பங்களைக் கொண்டுவர மறந்துபோ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அவர்களை நோக்கி: பரிசேயர் சதுசேயர் என்பவர்களின் புளித்தமாவைக்குறித்து எச்சரிக்கையாயிருங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அப்பங்களைக் கொண்டுவராதபடியால் இப்படிச் சொல்லுகிறார் என்று அவர்கள் தங்களுக்குள்ளே யோசனைபண்ண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தை அறிந்து: அற்பவிசுவாசிகளே, அப்பங்களைக் கொண்டுவராதைக்குறித்து நீங்கள் உங்களுக்குள்ளே யோசனைபண்ணுகிறதென்ன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00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टी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ा तुम अब तक नहीं समझे? और उन पांच हजार की पांच रोटी स्मरण नहीं करते, और न यह कि कितनी टोकिरय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ाईं थ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न उन चार हजार की सात रोटी; और न यह कि कितने टोकरे उठाए गए थ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ुम क्यों नहीं समझते कि मैं ने तुम से रोटियों के विषय में नहीं कहा फरीसियों और सदूकियों के खमी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चौकस र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उन को समझ में आया, कि उस ने रोटी के खमीर से नहीं, पर फरीसियों और सदूकियों की शिक्षा से चौक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ने को क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ीशु कैसरिया फिलिप्पी के देश में आकर अपने चेलों से पूछने लगा, कि लोग मनुष्य के पुत्र को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भोर को कहते हो, कि आज आन्धी आएगी क्योंकि आकाश लाल और धुमला है; तुम आकाश का लक्षण देखकर भेद ब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न्होंने कहा, कितने तो यूहन्ना बपतिस्मा देने वाला कहते हैं और कितने एलिय्याह, और कितने यिर्मय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 भविष्यद्वक्ताओं में से कोई एक क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स ने उन से कहा; परन्तु तुम मुझे क्या कह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शमौन पतरस ने उत्तर दिया, कि तू जीवते परमेश्वर का पुत्र मसी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ीशु ने उस को उत्तर दिया, कि हे शमौन योना के पुत्र, तू धन्य है; क्योंकि मांस और लोहू ने नही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मेरे पिता ने जो स्वर्ग में है, यह बात तुझ पर प्रगट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मैं भी तुझ से कहता हूं, कि तू पतरस है; और मैं इस पत्थर पर अपनी कलीसिया बनाऊंगा: और अधोलोक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ाटक उस पर प्रबल न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मैं तुझे स्वर्ग के राज्य की कुंजियां दूंगा: और जो कुछ तू पृथ्वी पर बान्धेगा, वह स्वर्ग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धेगा; और जो कुछ तू पृथ्वी पर खोलेगा, वह स्वर्ग में खु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ते हो पर समयों के चिन्हों का भेद नहीं बता सक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उस ने चेलों को चिताया, कि किसी से न कहना! कि मैं मसीह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समय से यीशु अपने चेलों को बताने लगा, कि मुझे अवश्य है, कि यरूशलेम को जाऊं, और पुरनियो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हायाजकों और शास्त्रियों के हाथ से बहुत दुख उठाऊं; और मार डाला जाऊं; और तीसरे दिन जी उठ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इस पर पतरस उसे अलग ले जाकर झिड़कने लगा कि हे प्रभु, परमेश्वर न करे; तुझ पर ऐसा कभी 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 ने फिरकर पतरस से कहा, हे शैतान, मेरे साम्हने से दूर हो: तू मेरे लिये ठोकर का कारण है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परमेश्वर की बातें नहीं, पर मनुष्यों की बातों पर मन लग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यीशु ने अपने चेलों से कहा; यदि कोई मेरे पीछे आना चाहे, तो अपने आप का इन्कार करे और अपना क्रू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ाए, और मेरे पीछे हो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क्योंकि जो कोई अपना प्राण बचाना चाहे, वह उसे खोएगा; और जो कोई मेरे लिये अपना प्राण खोएगा, वह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इस युग के बुरे और व्यभिचारी लोग चिन्ह ढूंढ़ते हैं पर यूनुस के चिन्ह को छोड़ कोई और चिन्ह उन्हें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दि मनुष्य सारे जगत को प्राप्त करे, और अपने प्राण की हानि उठाए, तो उसे क्या लाभ होगा? या मनुष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प्राण के बदले में क्या 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मनुष्य का पुत्र अपने स्वर्गदूतों के साथ अपने पिता की महिमा में आएगा, और उस समय वह हर एक को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ों के अनुसार प्रतिफल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मैं तुम से सच कहता हूं, कि जो यहां खड़े हैं, उन में से कितने ऐसे हैं; कि जब तक मनुष्य के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उसके राज्य में आते हुए न देख लेंगे, तब तक मृत्यु का स्वाद कभी न चख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फरीसियों और सदूकियों ने पास आकर उसे परखने के लिये उस से कहा, कि हमें आकाश का कोई चिन्ह दि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 ने उन को उत्तर दिया, कि सांझ को तुम कहते हो कि खुला रहेगा क्योंकि आकाश लाल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 जाएगा, और वह उन्हें छोड़कर चल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चेले पार जाते समय रोटी लेना भूल ग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ीशु ने उन से कहा, देखो; फरीसियों और सदूकियों के खमीर से चौकस र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े आपस में विचार करने लगे, कि हम तो रोटी नहीं 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ह जानकर, यीशु ने उन से कहा, हे अल्पविश्वासियों, तुम आपस में क्यों विचार करते हो कि हमार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2026-09-06T08:41:38Z</dcterms:created>
  <dcterms:modified xsi:type="dcterms:W3CDTF">2026-09-06T08:41:38Z</dcterms:modified>
  <dc:title>मत्ती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