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presProps" Target="presProps.xml"/>
  <Relationship Id="rId62" Type="http://schemas.openxmlformats.org/officeDocument/2006/relationships/viewProps" Target="viewProps.xml"/>
  <Relationship Id="rId6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ான் உங்களுக்குச் செய்ததுபோல நீங்களும் செய்யும்படி உங்களுக்கு மாதிரியைக் காண்பித்தே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மெய்யாகவே மெய்யாகவே நான் உங்களுக்குச் சொல்லுகிறேன், ஊழியக்காரன் தன் எஜமானிலும் பெரியவனல்ல, அனுப்பப்பட்டவன் தன்னை அனுப்பினவரிலும் பெரியவனல்ல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நீங்கள் இவைகளை அறிந்திருக்கிறபடியினால், இவைகளைச் செய்வீர்களானால், பாக்கியவான்களாயிருப்பீ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உங்களெல்லாரையுங்குறித்து நான் பேசவில்லை, நான் தெரிந்துகொண்டவர்களை அறிவேன்; ஆகிலும் வேதவாக்கியம் நிறைவேறத்தக்கதாக, என்னுடனே அப்பம் புசிக்கிறவன் என்மேல் தன் குதிகாலைத் தூக்கின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உங்களெல்லாரையுங்குறித்து நான் பேசவில்லை, நான் தெரிந்துகொண்டவர்களை அறிவேன்; ஆகிலும் வேதவாக்கியம் நிறைவேறத்தக்கதாக, என்னுடனே அப்பம் புசிக்கிறவன் என்மேல் தன் குதிகாலைத் தூக்கின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து நடக்கும்போது நானே அவரென்று நீங்கள் விசுவாசிக்கும்பொருட்டு, இப்பொழுது அது நடப்பதற்கு முன்னமே அதை உங்களுக்குச் சொல்லுகிறே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ான் அனுப்புகிறவனை ஏற்றுக்கொள்கிறவன் என்னை ஏற்றுக்கொள்ளுகிறான், என்னை ஏற்றுக்கொள்ளுகிறவன் என்னை அனுப்பினவரை ஏற்றுக்கொள்ளுகிறான் என்று, மெய்யாகவே மெய்யாகவே உங்களுக்குச் சொல்லுகிறேன் என்றார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ான் அனுப்புகிறவனை ஏற்றுக்கொள்கிறவன் என்னை ஏற்றுக்கொள்ளுகிறான், என்னை ஏற்றுக்கொள்ளுகிறவன் என்னை அனுப்பினவரை ஏற்றுக்கொள்ளுகிறான் என்று, மெய்யாகவே மெய்யாகவே உங்களுக்குச் சொல்லுகிறேன் என்றார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இயேசு இவைகளைச் சொன்னபின்பு, ஆவியிலே கலங்கி: உங்களில் ஒருவன் என்னைக் காட்டிக்கொடுப்பான் என்று, மெய்யாகவே மெய்யாகவே உங்களுக்குச் சொல்லுகிறேன் என்று சாட்சியாகச் சொன்னார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இயேசு இவைகளைச் சொன்னபின்பு, ஆவியிலே கலங்கி: உங்களில் ஒருவன் என்னைக் காட்டிக்கொடுப்பான் என்று, மெய்யாகவே மெய்யாகவே உங்களுக்குச் சொல்லுகிறேன் என்று சாட்சியாகச் சொன்னார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யேசு அவனை நோக்கி: முழுகினவன் தன் கால்களைமாத்திரம் கழுவவேண்டியதாயிருக்கும், மற்றப்படி அவன் முழுவதும் சுத்தமாயிருக்கிறான்; நீங்கள் சுத்தமாயிருக்கிறீர்கள்; ஆகிலும் எல்லாரும் அல்ல என்றார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ப்பொழுது யாரைக்குறித்துப் பேசுகிறாரோ என்று சீஷர்கள் ஐயப்பட்டு, ஒருவரையொருவர் நோக்கிப்பார்த்தா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ந்தச் சமயத்தில் அவருடைய சீஷரில் இயேசுவுக்கு அன்பானவனாயிருந்த ஒருவன் இயேசுவின் மார்பிலே சாய்ந்துகொண்டிருந்தான்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யாரைக்குறித்துச் சொல்லுகிறாறென்று விசாரிக்கும்படி சீமோன்பேதுரு அவனுக்குச் சைகைகாட்டின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ப்பொழுது அவன் இயேசுவின் மார்பிலே சாய்ந்துகொண்டு ஆண்டவரே, அவன் யார் என்ற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ப்பொழுது அவன் இயேசுவின் மார்பிலே சாய்ந்துகொண்டு ஆண்டவரே, அவன் யார் என்ற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இயேசு பிரதியுத்தரமாக: நான் இந்தத் துணிக்கையைத் தோய்த்து எவனுக்குக் கொடுப்பேனோ அவன்தான் என்று சொல்லி, துணிக்கையைத் தோய்த்து, சீமோன் குமாரனாகிய யூதாஸ்காரியோத்துக்குக் கொடுத்தார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ந்தத் துணிக்கையை அவன் வாங்கினபின்பு, சாத்தான் அவனுக்குள் புகுந்தான். அப்பொழுது இயேசு அவனை நோக்கி: நீ செய்கிறதைச் சீக்கிரமாய்ச் செய் என்றார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வர் இப்படி அவனுடனே சொன்னதின் கருத்தைப் பந்தியிருந்தவர்களில் ஒருவனும் அறியவில்லை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யூதாஸ் பணப்பையை வைத்துக்கொண்டிருந்தபடியினால், அவன் போய், பண்டிகைக்குத் தேவையானவைகளைக் கொள்ளும்படிக்காவது, தரித்திரருக்கு ஏதாகிலும் கொடுக்கும்படிக்காவது, இயேசு அவனுடனே சொல்லியிருப்பார் என்று சிலர் நினைத்தா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யூதாஸ் பணப்பையை வைத்துக்கொண்டிருந்தபடியினால், அவன் போய், பண்டிகைக்குத் தேவையானவைகளைக் கொள்ளும்படிக்காவது, தரித்திரருக்கு ஏதாகிலும் கொடுக்கும்படிக்காவது, இயேசு அவனுடனே சொல்லியிருப்பார் என்று சிலர் நினைத்தா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யேசு அவனை நோக்கி: முழுகினவன் தன் கால்களைமாத்திரம் கழுவவேண்டியதாயிருக்கும், மற்றப்படி அவன் முழுவதும் சுத்தமாயிருக்கிறான்; நீங்கள் சுத்தமாயிருக்கிறீர்கள்; ஆகிலும் எல்லாரும் அல்ல என்றார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வன் அந்தத் துணிக்கையை வாங்கினவுடனே புறப்பட்டுப்போனான்; அப்பொழுது இராக்காலமாயிருந்தது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வன் புறப்பட்டுப்போனபின்பு இயேசு: இப்பொழுது மனுஷகுமாரன் மகிமைப்படுகிறார், தேவனும் அவரில் மகிமைப்படுகிறார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வன் புறப்பட்டுப்போனபின்பு இயேசு: இப்பொழுது மனுஷகுமாரன் மகிமைப்படுகிறார், தேவனும் அவரில் மகிமைப்படுகிறார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தேவன் அவரில் மகிமைப்பட்டிருந்தால், தேவன் அவரைத் தம்மில் மகிமைப்படுத்துவார், சீக்கிரமாய் அவரை மகிமைப்படுத்துவார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பிள்ளைகளே, இன்னும் கொஞ்சக்காலம் நான் உங்களுடனேகூட இருப்பேன், நீங்கள் என்னைத் தேடுவீர்கள்; ஆனாலும் நான் போகிற இடத்துக்கு நீங்கள் வரக்கூடாதென்று நான் யூதரோடே சொன்னதுபோல இப்பொழுது உங்களோடும் சொல்லுகிறே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பிள்ளைகளே, இன்னும் கொஞ்சக்காலம் நான் உங்களுடனேகூட இருப்பேன், நீங்கள் என்னைத் தேடுவீர்கள்; ஆனாலும் நான் போகிற இடத்துக்கு நீங்கள் வரக்கூடாதென்று நான் யூதரோடே சொன்னதுபோல இப்பொழுது உங்களோடும் சொல்லுகிறே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நீங்கள் ஒருவரிலொருவர் அன்பாயிருங்கள்; நான் உங்களில் அன்பாயிருந்ததுபோல நீங்களும் ஒருவரிலொருவர் அன்பாயிருங்கள் என்கிற புதிதான கட்டளையை உங்களுக்குக் கொடுக்கிறே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நீங்கள் ஒருவரிலொருவர் அன்பாயிருங்கள்; நான் உங்களில் அன்பாயிருந்ததுபோல நீங்களும் ஒருவரிலொருவர் அன்பாயிருங்கள் என்கிற புதிதான கட்டளையை உங்களுக்குக் கொடுக்கிறே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நீங்கள் ஒருவரிலொருவர் அன்புள்ளவர்களாயிருந்தால், அதினால் நீங்கள் என்னுடைய சீஷர்களென்று எல்லாரும் அறிந்துகொள்வார்கள் என்றார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சீமோன்பேதுரு அவரை நோக்கி: ஆண்டவரே, நீர் எங்கே போகிறீர் என்றான். இயேசு அவனுக்குப் பிரதியுத்தரமாக: நான் போகிற இடத்துக்கு இப்பொழுது நீ என் பின்னே வரக்கூடாது, பிற்பாடு என் பின்னே வருவாய் என்ற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தம்மைக் காட்டிக்கொடுக்கிறவனை அவர் அறிந்திருந்தபடியினால் நீங்களெல்லாரும் சுத்தமுள்ளவர்கள் அல்ல என்றார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சீமோன்பேதுரு அவரை நோக்கி: ஆண்டவரே, நீர் எங்கே போகிறீர் என்றான். இயேசு அவனுக்குப் பிரதியுத்தரமாக: நான் போகிற இடத்துக்கு இப்பொழுது நீ என் பின்னே வரக்கூடாது, பிற்பாடு என் பின்னே வருவாய் என்றார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பேதுரு அவரை நோக்கி: ஆண்டவரே, நான் இப்பொழுது உமக்குப் பின்னே ஏன் வரக்கூடாது? உமக்காக என் ஜீவனையும் கொடுப்பேன் என்றா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பேதுரு அவரை நோக்கி: ஆண்டவரே, நான் இப்பொழுது உமக்குப் பின்னே ஏன் வரக்கூடாது? உமக்காக என் ஜீவனையும் கொடுப்பேன் என்றா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இயேசு அவனுக்குப் பிரதியுத்தரமாக: எனக்காக உன் ஜீவனைக் கொடுப்பாயோ? சேவல் கூவுகிறதற்கு முன்னே நீ என்னை மூன்றுதரம் மறுதலிப்பாயென்று, மெய்யாகவே மெய்யாகவே உனக்குச் சொல்லுகிறேன் என்றார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இயேசு அவனுக்குப் பிரதியுத்தரமாக: எனக்காக உன் ஜீவனைக் கொடுப்பாயோ? சேவல் கூவுகிறதற்கு முன்னே நீ என்னை மூன்றுதரம் மறுதலிப்பாயென்று, மெய்யாகவே மெய்யாகவே உனக்குச் சொல்லுகிறேன் என்றார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ஸ்கா பண்டிகைக்கு முன்னே, இயேசு இவ்வுலகத்தை விட்டுப் பிதாவினிடத்திற்குப் போகும்படியான தம்முடைய வேளை வந்ததென்று அறிந்து, தாம் இவ்வுலகத்திலிருக்கிற தம்முடையவர்களிடத்தில் அன்புவைத்தபடியே, முடிவுபரியந்தமும் அவர்களிடத்தில் அன்புவைத்தார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ஸ்கா பண்டிகைக்கு முன்னே, இயேசு இவ்வுலகத்தை விட்டுப் பிதாவினிடத்திற்குப் போகும்படியான தம்முடைய வேளை வந்ததென்று அறிந்து, தாம் இவ்வுலகத்திலிருக்கிற தம்முடையவர்களிடத்தில் அன்புவைத்தபடியே, முடிவுபரியந்தமும் அவர்களிடத்தில் அன்புவைத்தார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சீமோனின் குமாரனாகிய யூதாஸ்காரியோத்து அவரைக் காட்டிக்கொடுக்கும்படி பிசாசானவன் அவன் இருதயத்தைத் தூண்டினபின்பு, அவர்கள் போஜனம்பண்ணிக்கொண்டிருக்கையில்;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சீமோனின் குமாரனாகிய யூதாஸ்காரியோத்து அவரைக் காட்டிக்கொடுக்கும்படி பிசாசானவன் அவன் இருதயத்தைத் தூண்டினபின்பு, அவர்கள் போஜனம்பண்ணிக்கொண்டிருக்கையில்;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தம்முடைய கையில் பிதா எல்லாவற்றையும் ஒப்புக்கொடுத்தாரென்பதையும், தாம் தேவனிடத்திலிருந்து வந்ததையும், தேவனிடத்திற்குப் போகிறதையும் இயேசு அறிந்து;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ர்களுடைய கால்களை அவர் கழுவினபின்பு, தம்முடைய வஸ்திரங்களைத் தரித்துக்கொண்டு, திரும்ப உட்கார்ந்து, அவர்களை நோக்கி: நான் உங்களுக்குச் செய்ததை அறிந்திருக்கிறீர்களா?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தம்முடைய கையில் பிதா எல்லாவற்றையும் ஒப்புக்கொடுத்தாரென்பதையும், தாம் தேவனிடத்திலிருந்து வந்ததையும், தேவனிடத்திற்குப் போகிறதையும் இயேசு அறிந்து;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ோஜனத்தை விட்டெழுந்து, வஸ்திரங்களைச் கழற்றிவைத்து, ஒரு சீலையை எடுத்து, அரையிலே கட்டிக்கொண்டு,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பின்பு பாத்திரத்தில் தண்ணீரை வார்த்து, சீஷருடைய கால்களைக் கழுவவும், தாம் கட்டிக்கொண்டிருந்த சீலையினால் துடைக்கவும் தொடங்கினார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ர் சீமோன் பேதுருவினிடத்தில் வந்தபோது, அவன் அவரை நோக்கி: ஆண்டவரே, நீர் என் கால்களைக் கழுவலாமா என்றான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யேசு அவனுக்குப் பிரதியுத்தரமாக: நான் செய்கிறது இன்னதென்று இப்பொழுது நீ அறியாய், இனிமேல் அறிவாய் என்றார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யேசு அவனுக்குப் பிரதியுத்தரமாக: நான் செய்கிறது இன்னதென்று இப்பொழுது நீ அறியாய், இனிமேல் அறிவாய் என்றார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ேதுரு அவரை நோக்கி: நீர் ஒருக்காலும் என் கால்களைக் கழுவப்படாது என்றான். இயேசு அவனுக்குப் பிரதியுத்தரமாக: நான் உன்னைக் கழுவாவிட்டால் என்னிடத்தில் உனக்குப் பங்கில்லை என்றார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ேதுரு அவரை நோக்கி: நீர் ஒருக்காலும் என் கால்களைக் கழுவப்படாது என்றான். இயேசு அவனுக்குப் பிரதியுத்தரமாக: நான் உன்னைக் கழுவாவிட்டால் என்னிடத்தில் உனக்குப் பங்கில்லை என்றார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தற்குச் சீமோன் பேதுரு: ஆண்டவரே, என் கால்களைமாத்திரமல்ல, என் கைகளையும் என் தலையையும்கூட கழுவவேண்டும் என்ற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ர்களுடைய கால்களை அவர் கழுவினபின்பு, தம்முடைய வஸ்திரங்களைத் தரித்துக்கொண்டு, திரும்ப உட்கார்ந்து, அவர்களை நோக்கி: நான் உங்களுக்குச் செய்ததை அறிந்திருக்கிறீர்களா?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ீங்கள் என்னைப் போதகரென்றும் ஆண்டவரென்றும் சொல்லுகிறீர்கள். நீங்கள் சொல்லுகிறது சரியே, நான் அவர்த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ஆண்டவரும் போதகருமாகிய நானே உங்கள் கால்களைக் கழுவினதுண்டானால், நீங்களும் ஒருவருடைய கால்களை ஒருவர் கழுவக்கடவீ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ான் உங்களுக்குச் செய்ததுபோல நீங்களும் செய்யும்படி உங்களுக்கு மாதிரியைக் காண்பித்தே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2086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िया कर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मैं तुम से सच सच कहता हूं, दास अपने स्वामी से बड़ा नहीं; और न भेजा हुआ अपने भेजने वाले स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तुम तो ये बातें जानते हो, और यदि उन पर चलो, तो धन्य 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मैं तुम सब के विषय में नहीं कहता: जिन्हें मैं ने चुन लिया है, उन्हें मैं जानता हूं: परन्तु यह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इसलिये है, कि पवित्र शास्त्र का यह वचन पूरा हो, कि जो मेरी रोटी खाता है, उस ने मुझ पर लात उठा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अब मैं उसके होने से पहिले तुम्हें जताए देता हूं कि जब हो जाए तो तुम विश्वास करो कि मैं वहीं हू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मैं तुम से सच सच कहता हूं, कि जो मेरे भेजे हुए को ग्रहण करता है, वह मुझे ग्रहण करता है, और ज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ुझे ग्रहण करता है, वह मेरे भेजने वाले को ग्रहण करता है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ये बातें कहकर यीशु आत्मा में व्याकुल हुआ और यह गवाही दी, कि मैं तुम से सच सच कहता हूं, कि तु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ें से एक मुझे पकड़वाए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यीशु ने उस से कहा, जो नहा चुका है, उसे पांव के सिवा और कुछ धोने का प्रयोजन नहीं; परन्तु वह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चेले यह संदेह करते हुए, कि वह किस के विषय में कहता है, एक दूसरे की ओर देखने ल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उसके चेलों में से एक जिस से यीशु प्रेम रखता था, यीशु की छाती की ओर झुका हुआ बैठा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तब शमौन पतरस ने उस की ओर सैन करके पूछा, कि बता तो, वह किस के विषय में कहता ह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तब उस ने उसी तरह यीशु की छाती की ओर झुक कर पूछा, हे प्रभु, वह कौन है? यीशु ने उत्तर दिया, जिस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ैं यह रोटी का टुकड़ा डुबोकर दूंगा, वही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और उस ने टुकड़ा डुबोकर शमौन के पुत्र यहूदा इस्करियोती को द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और टुकड़ा लेते ही शैतान उस में समा गया: तब यीशु ने उस से कहा, जो तू करता है, तुरन्त कर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परन्तु बैठने वालों में से किसी ने न जाना कि उस ने यह बात उस से किस लिये कह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यहूदा के पास थैली रहती थी, इसलिये किसी किसी ने समझा, कि यीशु उस से कहता है, कि जो कुछ हमें पर्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3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े लिये चाहिए वह मोल ले, या यह कि कंगालों को कुछ द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िलकुल शुद्ध है: और तुम शुद्ध हो; परन्तु सब के सब नही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3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तब वह टुकड़ा लेकर तुरन्त बाहर चला गया, और रात्रि का समय थ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3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जब वह बाहर चला गया तो यीशु ने कहा; अब मनुष्य पुत्र की महिमा हुई, और परमेश्वर की महिमा उस मे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3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ु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3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और परमेश्वर भी अपने में उस की महिमा करेगा, वरन तुरन्त करे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3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हे बाल को, मैं और थोड़ी देर तुम्हारे पास हूं: फिर तुम मुझे ढूंढोगे, और जैसा मैं ने यहूदियों स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3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हा, कि जहां मैं जाता हूं, वहां तुम नहीं आ सकते वैसा ही मैं अब तुम से भी कहता हू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3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मैं तुम्हें एक नई आज्ञा देता हूं, कि एक दूसरे से प्रेम रखो: जैसा मैं ने तुम से प्रेम रखा है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3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वैसा ही तुम भी एक दुसरे से प्रेम रख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3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यदि आपस में प्रेम रखोगे तो इसी से सब जानेंगे, कि तुम मेरे चेले हो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3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शमौन पतरस ने उस से कहा, हे प्रभु, तू कहां जाता है यीशु ने उत्तर दिया, कि जहां मैं जाता हूं, वहा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वह तो अपने पकड़वाने वाले को जानता था इसी लिये उस ने कहा, तुम सब के सब शुद्ध नहीं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3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ू अब मेरे पीछे आ नहीं सकता! परन्तु इस के बाद मेरे पीछे आए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3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पतरस ने उस से कहा, हे प्रभु, अभी मैं तेरे पीछे क्यों नहीं आ सकता? मैं तो तेरे लिये अपना प्रा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3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ूं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3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यीशु ने उत्तर दिया, क्या तू मेरे लिये अपना प्राण देगा? मैं तुझ से सच सच कहता हूं कि मुर्ग बांग 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3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ेगा जब तक तू तीन बार मेरा इन्कार न कर ले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3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फसह के पर्व से पहिले जब यीशु ने जान लिया, कि मेरी वह घड़ी आ पहुंची है कि जगत छोड़कर पिता के पा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3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ाऊं, तो अपने लोगों से, जो जगत में थे, जैसा प्रेम वह रखता था, अन्त तक वैसा ही प्रेम रखता रह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3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और जब शैतान शमौन के पुत्र यहूदा इस्करियोती के मन में यह डाल चुका था, कि उसे पकड़वाए, तो भोजन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3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मय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3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यीशु ने यह जानकर कि पिता ने सब कुछ मेरे हाथ में कर दिया है और मैं परमेश्वर के पास से आया हूं,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जब वह उन के पांव धो चुका और अपने कपड़े पहिनकर फिर बैठ गया तो उन से कहने लगा, क्या तुम समझे क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3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रमेश्वर के पास जाता हू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3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भोजन पर से उठकर अपने कपड़े उतार दिए, और अंगोछा लेकर अपनी कमर बान्ध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3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तब बरतन में पानी भरकर चेलों के पांव धोने और जिस अंगोछे से उस की कमर बन्धी थी उसी से पोंछने ल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3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जब वह शमौन पतरस के पास आया: तब उस ने उस से कहा, हे प्रभ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3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क्या तू मेरे पांव धोता है? यीशु ने उस को उत्तर दिया, कि जो मैं करता हूं, तू अब नहीं जानता, परन्त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3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इस के बाद समझे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3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पतरस ने उस से कहा, तू मेरे पांव कभी न धोने पाएगा: यह सुनकर यीशु ने उस से कहा, यदि मैं तुझे 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3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धोऊं, तो मेरे साथ तेरा कुछ भी साझा नही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3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शमौन पतरस ने उस से कहा, हे प्रभु, तो मेरे पांव ही नहीं, वरन हाथ और सिर भी धो द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ैं ने तुम्हारे साथ क्या किय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तुम मुझे गुरू, और प्रभु, कहते हो, और भला कहते हो, क्योंकि मैं वही हू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यदि मैं ने प्रभु और गुरू होकर तुम्हारे पांव धोए; तो तुम्हें भी एक दुसरे के पांव धोना चाहि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क्योंकि मैं ने तुम्हें नमूना दिखा दिया है, कि जैसा मैं ने तुम्हारे साथ किया है, तुम भी वैसा ह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">
  <a:themeElements>
    <a:clrScheme name="Theme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2026-08-01T17:16:30Z</dcterms:created>
  <dcterms:modified xsi:type="dcterms:W3CDTF">2026-08-01T17:16:30Z</dcterms:modified>
  <dc:title>யோவான் : 13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