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ஜனங்களை ஆசீர்வதிக்கும்படி கர்த்தரின் தாசனாகிய மோசே முதலில் கட்டளையிட்டிருந்தபடியே; இஸ்ரவேலர் எல்லாரும், அவர்களுடைய மூப்பரும், அதிபதிகளும், நியாயாதிபதிகளும், அந்நியர்களும், இஸ்ரவேலில் பிறந்தவர்களும் கர்த்தருடைய உடன்படிக்கைப் பெட்டியைச் சுமக்கிற லேவியரான ஆசாரியருக்கு முன்பாக, பெட்டிக்கு இருபுறத்திலும், பாதிபேர் கெரிசீம் மலைக்கு எதிர்புறமாகவும், பாதிபேர் ஏபால் மலைக்கு எதிர்புறமாகவும் நி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ஜனங்களை ஆசீர்வதிக்கும்படி கர்த்தரின் தாசனாகிய மோசே முதலில் கட்டளையிட்டிருந்தபடியே; இஸ்ரவேலர் எல்லாரும், அவர்களுடைய மூப்பரும், அதிபதிகளும், நியாயாதிபதிகளும், அந்நியர்களும், இஸ்ரவேலில் பிறந்தவர்களும் கர்த்தருடைய உடன்படிக்கைப் பெட்டியைச் சுமக்கிற லேவியரான ஆசாரியருக்கு முன்பாக, பெட்டிக்கு இருபுறத்திலும், பாதிபேர் கெரிசீம் மலைக்கு எதிர்புறமாகவும், பாதிபேர் ஏபால் மலைக்கு எதிர்புறமாகவும் நி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ஜனங்களை ஆசீர்வதிக்கும்படி கர்த்தரின் தாசனாகிய மோசே முதலில் கட்டளையிட்டிருந்தபடியே; இஸ்ரவேலர் எல்லாரும், அவர்களுடைய மூப்பரும், அதிபதிகளும், நியாயாதிபதிகளும், அந்நியர்களும், இஸ்ரவேலில் பிறந்தவர்களும் கர்த்தருடைய உடன்படிக்கைப் பெட்டியைச் சுமக்கிற லேவியரான ஆசாரியருக்கு முன்பாக, பெட்டிக்கு இருபுறத்திலும், பாதிபேர் கெரிசீம் மலைக்கு எதிர்புறமாகவும், பாதிபேர் ஏபால் மலைக்கு எதிர்புறமாகவும் நி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ப்பின்பு அவன் நியாயப்பிரமாண புஸ்தகத்தில் எழுதியிருக்கிறபடி நியாயப்பிரமாணத்தில்சொல்லிய ஆசீர்வாதமும் சாபமுமாகிய சகல வார்த்தைகளையும் வாசி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ப்பின்பு அவன் நியாயப்பிரமாண புஸ்தகத்தில் எழுதியிருக்கிறபடி நியாயப்பிரமாணத்தில்சொல்லிய ஆசீர்வாதமும் சாபமுமாகிய சகல வார்த்தைகளையும் வாசி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ரிகோவுக்கும் அதின் ராஜாவுக்கும் செய்ததுபோல, ஆயிக்கும் அதின் ராஜாவுக்கும் செய்யக்கடவாய்; அதில் கொள்ளையிட்ட பொருள்களையும் மிருக ஜீவன்களையும் உங்களுக்குக் கொள்ளையாக எடுத்துக்கொள்ளலாம், பட்டணத்துக்குப் பின்னாலே பதிவிடையை வை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ரிகோவுக்கும் அதின் ராஜாவுக்கும் செய்ததுபோல, ஆயிக்கும் அதின் ராஜாவுக்கும் செய்யக்கடவாய்; அதில் கொள்ளையிட்ட பொருள்களையும் மிருக ஜீவன்களையும் உங்களுக்குக் கொள்ளையாக எடுத்துக்கொள்ளலாம், பட்டணத்துக்குப் பின்னாலே பதிவிடையை வை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கட்டளையிட்ட எல்லாவற்றிலும் யோசுவா, இஸ்ரவேலின் முழுச்சபைக்கும், ஸ்திரீகளுக்கும் பிள்ளைகளுக்கும், அவர்களுக்குள் நடமாடி சஞ்சரித்த அந்நியர்களுக்கும் முன்பாக, ஒரு வார்த்தையும் விடாமல் வாச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கட்டளையிட்ட எல்லாவற்றிலும் யோசுவா, இஸ்ரவேலின் முழுச்சபைக்கும், ஸ்திரீகளுக்கும் பிள்ளைகளுக்கும், அவர்களுக்குள் நடமாடி சஞ்சரித்த அந்நியர்களுக்கும் முன்பாக, ஒரு வார்த்தையும் விடாமல் வாசித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ோசே கட்டளையிட்ட எல்லாவற்றிலும் யோசுவா, இஸ்ரவேலின் முழுச்சபைக்கும், ஸ்திரீகளுக்கும் பிள்ளைகளுக்கும், அவர்களுக்குள் நடமாடி சஞ்சரித்த அந்நியர்களுக்கும் முன்பாக, ஒரு வார்த்தையும் விடாமல் வாசி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ன்மேல் கர்த்தருக்குச் சர்வாங்கதகனபலிகளைச் செலுத்தி, சமாதானபலிகளையும் இட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யியின்மேல் போக, யோசுவாவும் சகல யுத்த ஜனங்களும் எழுந்து புறப்பட்டார்கள்; யோசுவா யுத்தவீரரான முப்பதினாயிரம் பேரைத் தெரிந்தெடுத்து இராத்திரியிலே அவர்களை அனுப்ப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யியின்மேல் போக, யோசுவாவும் சகல யுத்த ஜனங்களும் எழுந்து புறப்பட்டார்கள்; யோசுவா யுத்தவீரரான முப்பதினாயிரம் பேரைத் தெரிந்தெடுத்து இராத்திரியிலே அவர்களை அனுப்ப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க் கட்டளையிட்டதாவது: நீங்கள் பட்டணத்தின்பின்னாலே பதிவிருக்கவேண்டும்; பட்டணத்துக்கு வெகுதூரமாய்ப் போகாமல், எல்லாரும் ஆயத்தமாயி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க் கட்டளையிட்டதாவது: நீங்கள் பட்டணத்தின்பின்னாலே பதிவிருக்கவேண்டும்; பட்டணத்துக்கு வெகுதூரமாய்ப் போகாமல், எல்லாரும் ஆயத்தமாயிர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ும் என்னோடிருக்கிற சகல ஜனங்களும் பட்டணத்தண்டையில் கிட்டிச் சேருவோம்; அவர்கள் முன்போல எங்களுக்கு எதிராகப் புறப்பட்டு வரும்போது, அவர்களுக்கு முன்னாக நாங்கள் ஓடிப்போவ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ும் என்னோடிருக்கிற சகல ஜனங்களும் பட்டணத்தண்டையில் கிட்டிச் சேருவோம்; அவர்கள் முன்போல எங்களுக்கு எதிராகப் புறப்பட்டு வரும்போது, அவர்களுக்கு முன்னாக நாங்கள் ஓடிப்போவ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கள்: முன்போல நமக்கு முன்னாக முறிந்து ஓடிப்போகிறார்கள் என்று சொல்லி, எங்களைத் துரத்தப் புறப்படுவார்கள்; நாங்களோ அவர்களைப் பட்டணத்தைவிட்டு இப்பாலே வரப்பண்ணுமட்டும், அவர்களுக்கு முன்னாக ஓடுவ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கள்: முன்போல நமக்கு முன்னாக முறிந்து ஓடிப்போகிறார்கள் என்று சொல்லி, எங்களைத் துரத்தப் புறப்படுவார்கள்; நாங்களோ அவர்களைப் பட்டணத்தைவிட்டு இப்பாலே வரப்பண்ணுமட்டும், அவர்களுக்கு முன்னாக ஓடுவ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ீங்கள் பதிவிலிருந்து எழும்பிவந்து, பட்டணத்தைப் பிடிக்கவேண்டும்; உங்கள் தேவனாகிய கர்த்தர் அதை உங்கள் கைகளில் ஒப்புக்கொடுப்ப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ீங்கள் பதிவிலிருந்து எழும்பிவந்து, பட்டணத்தைப் பிடிக்கவேண்டும்; உங்கள் தேவனாகிய கர்த்தர் அதை உங்கள் கைகளில் ஒப்புக்கொடுப்ப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ன்மேல் கர்த்தருக்குச் சர்வாங்கதகனபலிகளைச் செலுத்தி, சமாதானபலிகளையும் இ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ட்டணத்தைப் பிடிக்கும்போது அதைத் தீக்கொளுத்திப்போடுங்கள்; கர்த்தருடைய சொற்படி செய்யுங்கள்; இதோ, நான் உங்களுக்குக் கட்டளையிட்டிருக்கிறேன் என்று சொல்ல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பட்டணத்தைப் பிடிக்கும்போது அதைத் தீக்கொளுத்திப்போடுங்கள்; கர்த்தருடைய சொற்படி செய்யுங்கள்; இதோ, நான் உங்களுக்குக் கட்டளையிட்டிருக்கிறேன் என்று சொல்ல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ை அனுப்பினான்; அவர்கள் போய், பெத்தேலுக்கும் ஆயிக்கும் நடுவே, ஆயிக்கு மேற்காகப் பதிவிருந்தார்கள்; யோசுவா அன்று ராத்திரி ஜனங்களுக்குள் தங்கி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ை அனுப்பினான்; அவர்கள் போய், பெத்தேலுக்கும் ஆயிக்கும் நடுவே, ஆயிக்கு மேற்காகப் பதிவிருந்தார்கள்; யோசுவா அன்று ராத்திரி ஜனங்களுக்குள் தங்க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காலமே யோசுவா எழுந்திருந்து, ஜனங்களை இலக்கம்பார்த்து இஸ்ரவேலின் மூப்பரோடுங்கூட ஜனங்களுக்கு முன்னாலே நடந்து, ஆயியின்மேல் போ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காலமே யோசுவா எழுந்திருந்து, ஜனங்களை இலக்கம்பார்த்து இஸ்ரவேலின் மூப்பரோடுங்கூட ஜனங்களுக்கு முன்னாலே நடந்து, ஆயியின்மேல் போ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ோடிருந்த யுத்த ஜனங்கள் எல்லாரும் நடந்து, பட்டணத்துக்கு எதிரே வந்து சேர்ந்து, ஆயிக்கு வடக்கே பாளயமிறங்கினார்கள்; அவர்களுக்கும் ஆயிக்கும் நடுவே ஒரு பள்ளத்தாக்கு இ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ோடிருந்த யுத்த ஜனங்கள் எல்லாரும் நடந்து, பட்டணத்துக்கு எதிரே வந்து சேர்ந்து, ஆயிக்கு வடக்கே பாளயமிறங்கினார்கள்; அவர்களுக்கும் ஆயிக்கும் நடுவே ஒரு பள்ளத்தாக்கு இ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ஏறக்குறைய ஐயாயிரம் பேரைப் பிரித்தெடுத்து, அவர்களைப் பெத்தேலுக்கும் ஆயிக்கும் நடுவே பட்டணத்துக்கு மேலண்டையில் பதிவிடையாக வை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ஏறக்குறைய ஐயாயிரம் பேரைப் பிரித்தெடுத்து, அவர்களைப் பெத்தேலுக்கும் ஆயிக்கும் நடுவே பட்டணத்துக்கு மேலண்டையில் பதிவிடையாக வை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ன்மேல் கர்த்தருக்குச் சர்வாங்கதகனபலிகளைச் செலுத்தி, சமாதானபலிகளையும் இ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ட்டணத்துக்கு வடக்கே இருந்த சகல சேனையும் பட்டணத்திற்கு மேற்கே பதிவிருக்கிறவர்களையும் திட்டம்பண்ணினபின்பு, யோசுவா அன்று ராத்திரி பள்ளத்தாக்கிலே போய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ட்டணத்துக்கு வடக்கே இருந்த சகல சேனையும் பட்டணத்திற்கு மேற்கே பதிவிருக்கிறவர்களையும் திட்டம்பண்ணினபின்பு, யோசுவா அன்று ராத்திரி பள்ளத்தாக்கிலே போய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ியின் ராஜா அதைக்கண்டபோது, அவனும் பட்டணத்தின் மனுஷராகிய அவனுடைய சகல ஜனங்களும் தீவிரித்து, அதிகாலமே குறித்த வேளயில் இஸ்ரவேலருக்கு எதிரே யுத்தம்பண்ணச் சமனான வெளிக்கு நேராகப் புறப்பட்டார்கள்; பட்டணத்துக்குப் பின்னாலே தனக்குப் பதிவிடை வைத்திருக்கிறதை அவன் அறியாத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ியின் ராஜா அதைக்கண்டபோது, அவனும் பட்டணத்தின் மனுஷராகிய அவனுடைய சகல ஜனங்களும் தீவிரித்து, அதிகாலமே குறித்த வேளயில் இஸ்ரவேலருக்கு எதிரே யுத்தம்பண்ணச் சமனான வெளிக்கு நேராகப் புறப்பட்டார்கள்; பட்டணத்துக்குப் பின்னாலே தனக்குப் பதிவிடை வைத்திருக்கிறதை அவன் அறியாதிருந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யியின் ராஜா அதைக்கண்டபோது, அவனும் பட்டணத்தின் மனுஷராகிய அவனுடைய சகல ஜனங்களும் தீவிரித்து, அதிகாலமே குறித்த வேளயில் இஸ்ரவேலருக்கு எதிரே யுத்தம்பண்ணச் சமனான வெளிக்கு நேராகப் புறப்பட்டார்கள்; பட்டணத்துக்குப் பின்னாலே தனக்குப் பதிவிடை வைத்திருக்கிறதை அவன் அறியாதிரு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சுவாவும் இஸ்ரவேலர் எல்லாரும் அவர்களுக்கு முன்னாக முறிந்து, வனாந்தரத்துக்குப் போகிற வழியே ஓடிப்போ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ட்டணத்துக்குள் இருந்த ஜனங்கள் எல்லாரும் அவர்களைத் துரத்தும்படி கூப்பிட்டுக்கொண்டு யோசுவாவைப் பின்தொடர்ந்து பட்டணத்தைவிட்டு அப்புறப்ப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ட்டணத்துக்குள் இருந்த ஜனங்கள் எல்லாரும் அவர்களைத் துரத்தும்படி கூப்பிட்டுக்கொண்டு யோசுவாவைப் பின்தொடர்ந்து பட்டணத்தைவிட்டு அப்புறப்ப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யியிலும் பெத்தேலிலும் இஸ்ரவேலைப் பின்தொடராத மனுஷன் இருந்ததில்லை; பட்டணத்தைத் திறந்துவைத்துவிட்டு, இஸ்ரவேலரைத் துரத்திக்கொண்டுபோ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யியிலும் பெத்தேலிலும் இஸ்ரவேலைப் பின்தொடராத மனுஷன் இருந்ததில்லை; பட்டணத்தைத் திறந்துவைத்துவிட்டு, இஸ்ரவேலரைத் துரத்திக்கொண்டு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ஸ்ரவேல் புத்திரருக்கு முன்பாக மோசே எழுதியிருந்த நியாயப்பிரமாணத்தை அவன் அங்கே கற்களில் பேர்த்தெழுத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் யோசுவாவை நோக்கி: உன் கையில் இருக்கிற ஈட்டியை ஆயிக்கு நேராக நீட்டு; அதை உன் கையில் ஒப்புக்கொடுப்பேன் என்றார்; அப்படியே யோசுவா தன் கையில் இருந்த ஈட்டியைப் பட்டணத்துக்கு நேராக நீட்டி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கர்த்தர் யோசுவாவை நோக்கி: உன் கையில் இருக்கிற ஈட்டியை ஆயிக்கு நேராக நீட்டு; அதை உன் கையில் ஒப்புக்கொடுப்பேன் என்றார்; அப்படியே யோசுவா தன் கையில் இருந்த ஈட்டியைப் பட்டணத்துக்கு நேராக நீட்டி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ன் கையை நீட்டினவுடனே, பதிவிருந்தவர்கள் தீவிரமாய்த் தாங்கள் இருந்த இடத்திலிருந்து எழும்பி ஓடி, பட்டணத்துக்கு வந்து, அதைப்பிடித்து, தீவிரத்தோடே பட்டணத்தைத் தீக்கொளுத்த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தன் கையை நீட்டினவுடனே, பதிவிருந்தவர்கள் தீவிரமாய்த் தாங்கள் இருந்த இடத்திலிருந்து எழும்பி ஓடி, பட்டணத்துக்கு வந்து, அதைப்பிடித்து, தீவிரத்தோடே பட்டணத்தைத் தீக்கொளுத்த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யியின் மனுஷர் பின்னிட்டுப் பார்த்தபோது, இதோ பட்டணத்தின் புகை ஆகாசத்தில் எழும்புகிறதைக் கண்டார்கள்; அப்பொழுது அங்கும் இங்கும் ஓடிப்போகிறதற்கு அவர்களுக்கு இடம் இல்லாமற்போயிற்று; வனாந்தரத்துக்கு ஓடின ஜனங்கள் தங்களைத் தொடர்ந்தவர்கள் முகமாய்த்திரும்ப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யியின் மனுஷர் பின்னிட்டுப் பார்த்தபோது, இதோ பட்டணத்தின் புகை ஆகாசத்தில் எழும்புகிறதைக் கண்டார்கள்; அப்பொழுது அங்கும் இங்கும் ஓடிப்போகிறதற்கு அவர்களுக்கு இடம் இல்லாமற்போயிற்று; வனாந்தரத்துக்கு ஓடின ஜனங்கள் தங்களைத் தொடர்ந்தவர்கள் முகமாய்த்திரும்பி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யியின் மனுஷர் பின்னிட்டுப் பார்த்தபோது, இதோ பட்டணத்தின் புகை ஆகாசத்தில் எழும்புகிறதைக் கண்டார்கள்; அப்பொழுது அங்கும் இங்கும் ஓடிப்போகிறதற்கு அவர்களுக்கு இடம் இல்லாமற்போயிற்று; வனாந்தரத்துக்கு ஓடின ஜனங்கள் தங்களைத் தொடர்ந்தவர்கள் முகமாய்த்திரும்பி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திவிருந்தவர்கள் பட்டணத்தைப் பிடித்ததையும், பட்டணத்தின் புகை எழும்புகிறதையும், யோசுவாவும் இஸ்ரவேலரும் பார்த்தபோது, திரும்பிக்கொண்டு, ஆயியின் மனுஷரை முறிய அடி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திவிருந்தவர்கள் பட்டணத்தைப் பிடித்ததையும், பட்டணத்தின் புகை எழும்புகிறதையும், யோசுவாவும் இஸ்ரவேலரும் பார்த்தபோது, திரும்பிக்கொண்டு, ஆயியின் மனுஷரை முறிய அடி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ட்டணத்திலிருந்தவர்களும் அவர்களுக்கு எதிர்ப்பட்டதினால், சிலர் இப்புறத்திலும் சிலர் அப்புறத்திலுமிருந்த இஸ்ரவேலின் நடுவே அகப்பட்டுக்கொண்டார்கள்; ஆகையால் அவர்களில் ஒருவனும் தப்பி மீந்திராதபடிக்கு அவர்களை வெட்டிப்போட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ஸ்ரவேல் புத்திரருக்கு முன்பாக மோசே எழுதியிருந்த நியாயப்பிரமாணத்தை அவன் அங்கே கற்களில் பேர்த்தெழுதி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ட்டணத்திலிருந்தவர்களும் அவர்களுக்கு எதிர்ப்பட்டதினால், சிலர் இப்புறத்திலும் சிலர் அப்புறத்திலுமிருந்த இஸ்ரவேலின் நடுவே அகப்பட்டுக்கொண்டார்கள்; ஆகையால் அவர்களில் ஒருவனும் தப்பி மீந்திராதபடிக்கு அவர்களை வெட்டிப்போட்ட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ட்டணத்திலிருந்தவர்களும் அவர்களுக்கு எதிர்ப்பட்டதினால், சிலர் இப்புறத்திலும் சிலர் அப்புறத்திலுமிருந்த இஸ்ரவேலின் நடுவே அகப்பட்டுக்கொண்டார்கள்; ஆகையால் அவர்களில் ஒருவனும் தப்பி மீந்திராதபடிக்கு அவர்களை வெட்டிப்போட்ட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யியின் ராஜாவை உயிரோடே பிடித்து, யோசுவாவினிடத்தில் கொண்டுவ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வனாந்தரவெளியிலே தங்களைத் துரத்தின ஆயியின் குடிகளையெல்லாம் வெட்டித் தீர்ந்தபோதும், அவர்கள் அனைவரும் நாசமாகுமட்டும் பட்டயக்கருக்கினால் விழுந்து இறந்தபோதும், இஸ்ரவேலர் எல்லாரும் ஆயிக்குத்திரும்பி, அதைப்பட்டயக்கருக்கினால் சங்கரித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வனாந்தரவெளியிலே தங்களைத் துரத்தின ஆயியின் குடிகளையெல்லாம் வெட்டித் தீர்ந்தபோதும், அவர்கள் அனைவரும் நாசமாகுமட்டும் பட்டயக்கருக்கினால் விழுந்து இறந்தபோதும், இஸ்ரவேலர் எல்லாரும் ஆயிக்குத்திரும்பி, அதைப்பட்டயக்கருக்கினால் சங்கரித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ஸ்ரவேலர் வனாந்தரவெளியிலே தங்களைத் துரத்தின ஆயியின் குடிகளையெல்லாம் வெட்டித் தீர்ந்தபோதும், அவர்கள் அனைவரும் நாசமாகுமட்டும் பட்டயக்கருக்கினால் விழுந்து இறந்தபோதும், இஸ்ரவேலர் எல்லாரும் ஆயிக்குத்திரும்பி, அதைப்பட்டயக்கருக்கினால் சங்கரித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நாளிலே ஆணும் பெண்ணுமாக ஆயியின் மனுஷர் எல்லாரும் பன்னீராயிரம்பேர் விழுந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யியின் குடிகளையெல்லாம் சங்கரித்துத் தீருமட்டும், யோசுவா ஈட்டியை நீட்டிக்கொண்டிருந்த தன் கையை மடக்கவில்லை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யியின் குடிகளையெல்லாம் சங்கரித்துத் தீருமட்டும், யோசுவா ஈட்டியை நீட்டிக்கொண்டிருந்த தன் கையை மடக்கவில்ல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யோசுவாவுக்குக் கட்டளையிட்ட வார்த்தையின்படி, மிருகஜீவனையும் அந்தப் பட்டணத்தின் கொள்ளையையும்மாத்திரம் இஸ்ரவேலர் எடுத்துக்கொண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யோசுவாவை நோக்கி: நீ பயப்படாமலும் கலங்காமலும் இரு; நீ யுத்த ஜனங்கள் யாவரையும் கூட்டிக்கொண்டு எழுந்து, ஆயிபட்டணத்தின்மேல் போ, இதோ ஆயியின் ராஜாவையும் அவன் ஜனத்தையும் அவன் பட்டணத்தையும் அவன் நாட்டையும் உன் கையிலே ஒப்புக்கொடுத்தே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ோசுவா ஆயியியைச் சுட்டெரித்து, அதை இந்நாள்வரைக்கும் இருக்கிறபடி என்றைக்கும் பாழாய்க்கிடக்கும் மண்மேடாக்கி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யியின் ராஜாவை ஒரு மரத்திலே தூக்கிப்போடுவித்து, சாயங்காலமட்டும் அதிலே தொங்கவிட்டான்; சூரியன் அஸ்தமித்தபின்பு யோசுவா அவன் உடலை மரத்தைவிட்டு இறக்கச் சொன்னான்; அதைப் பட்டணவாசலில் போட்டு, இந்நாள்வரைக்கும் இருக்கிற பெரிய கற்குவியலை அதின்மேல் குவித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யியின் ராஜாவை ஒரு மரத்திலே தூக்கிப்போடுவித்து, சாயங்காலமட்டும் அதிலே தொங்கவிட்டான்; சூரியன் அஸ்தமித்தபின்பு யோசுவா அவன் உடலை மரத்தைவிட்டு இறக்கச் சொன்னான்; அதைப் பட்டணவாசலில் போட்டு, இந்நாள்வரைக்கும் இருக்கிற பெரிய கற்குவியலை அதின்மேல் குவித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யியின் ராஜாவை ஒரு மரத்திலே தூக்கிப்போடுவித்து, சாயங்காலமட்டும் அதிலே தொங்கவிட்டான்; சூரியன் அஸ்தமித்தபின்பு யோசுவா அவன் உடலை மரத்தைவிட்டு இறக்கச் சொன்னான்; அதைப் பட்டணவாசலில் போட்டு, இந்நாள்வரைக்கும் இருக்கிற பெரிய கற்குவியலை அதின்மேல் குவித்த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யோசுவா: கர்த்தரின் தாசனாகிய மோசே இஸ்ரவேல் புத்திரருக்குக் கட்டளையிட்டபடியும், மோசேயின் நியாயப்பிரமாண புஸ்தகத்தில் எழுதியிருக்கிறபடியும், ஏபால் பர்வதத்தில் இஸ்ரவேலின் தேவனாகிய கர்த்தருக்கு இருப்பாயுதம்படாத முழுக்கற்களால் ஒரு பலிபீடத்தைக்கட்ட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் யோசுவாவை நோக்கி: நீ பயப்படாமலும் கலங்காமலும் இரு; நீ யுத்த ஜனங்கள் யாவரையும் கூட்டிக்கொண்டு எழுந்து, ஆயிபட்டணத்தின்மேல் போ, இதோ ஆயியின் ராஜாவையும் அவன் ஜனத்தையும் அவன் பட்டணத்தையும் அவன் நாட்டையும் உன் கையிலே ஒப்புக்கொடுத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ஜனங்களை ஆசீர்வதிக்கும்படி கர்த்தரின் தாசனாகிய மோசே முதலில் கட்டளையிட்டிருந்தபடியே; இஸ்ரவேலர் எல்லாரும், அவர்களுடைய மூப்பரும், அதிபதிகளும், நியாயாதிபதிகளும், அந்நியர்களும், இஸ்ரவேலில் பிறந்தவர்களும் கர்த்தருடைய உடன்படிக்கைப் பெட்டியைச் சுமக்கிற லேவியரான ஆசாரியருக்கு முன்பாக, பெட்டிக்கு இருபுறத்திலும், பாதிபேர் கெரிசீம் மலைக்கு எதிர்புறமாகவும், பாதிபேர் ஏபால் மலைக்கு எதிர்புறமாகவும் நி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2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वाचा का सन्दूक उठाने वाले लेवीय याजकों के साम्हने उस सन्दूक के इधर उधर खड़े हुए, अर्थात आधे लो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गिरिज्जीम पर्वत के, और आधे एबाल पर्वत के साम्हने खड़े हुए, जैसा कि यहोवा के दास मूसा ने पहि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 दी थी, कि इस्राएली प्रजा को आर्शीवाद दिए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उसके बाद उसने आशीष और शाप की व्यवस्था के सारे वचन, जैसे जैसे व्यवस्था की पुस्तक में लिख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वैसे वैसे पढ़ पढ़कर सुना द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जैसा तू ने यरीहो और उसके राजा से किया वैसा ही ऐ और उसके राजा के साथ भी करना; केवल तुम पशुओ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ेत उसकी लूट तो अपने लिये ले सकोगे; इसलिये उस नगर के पीछे की ओर अपने पुरूष घात में लगा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जितनी बातों की मूसा ने आज्ञा दी थी, उन में से कोई ऐसी बात नहीं रह गई जो यहोशू ने इस्राएली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री सभा, और स्त्रियों, और बाल-बच्चों, और उनके साथ रहने वाले परदेशी लोगों के साम्हने भी पढ़क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ा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जैसा यहोवा के दास मूसा ने इस्राएलियों को आज्ञा दी थी, और जैसा मूसा की व्यवस्था की पुस्तक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ो यहोशू ने सब योद्धाओं समेत ऐ पर चढ़ाई करने की तैयारी की; और यहोशू ने तीस हजार पुरूषों को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ूरवीर थे चुनकर रात ही को आज्ञा देकर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उन को यह आज्ञा दी, कि सुनो, तुम उस नगर के पीछे की ओर घात लगाए बैठे रहना; नगर से बहुत दू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ा, और सब के सब तैयार रहन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मैं अपने सब साथियों समेत उस नगर के निकट जाऊंगा। और जब वे पहिले की नाईं हमारा साम्हना करने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लें, तब हम उनके आगे से भागे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वे यह सोचकर, कि वे पहिले की भांति हमारे साम्हने से भागे जाते हैं, हमारा पीछा करेंगे; इस प्र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 उनके साम्हने से भागकर उन्हें नगर से दूर निकाल ले जाए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तुम घात में से उठ कर नगर को अपना कर लेना; क्योंकि तुम्हारा परमेश्वर यहोवा उसको तुम्हारे ह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कर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खा है, उसने समूचे पत्थरों की एक वेदी बनवाई जिस पर औजार नहीं चलाया गया था। और उस पर उन्होंने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जब नगर को ले लो, तब उस में आग लगाकर फूंक देना, यहोवा की आज्ञा के अनुसार ही काम करना; सुनो,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तुम्हें आज्ञा द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यहोशू ने उन को भेज दिया; और वे घात में बैठने को चले गए, और बेतेल और ऐ के मध्य में और ऐ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श्चिम की ओर बैठे रहे; परन्तु यहोशू उस रात को लोगों के बीच टिका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बिहान को यहोशू सवेरे उठा, ओर लोगों की गिनती ले कर इस्राएली वृद्ध लोगों समेत लोगों के आगे आगे 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ओर च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सके संग के सब योद्धा चढ़ गए, और ऐ नगर के निकट पहुंचकर उसके साम्हने उत्तर की ओर डेरे डाल दि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नके और ऐ के बीच एक तराई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उसने कोई पांच हजार पुरूष चुनकर बेतेल और ऐ के मध्यस्त नगर की पश्चिम की ओर उन को घात में बैठ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लिये होम-बलि चढ़ाए, और मेलबलि क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जब लोगों ने नगर की उत्तर ओर की सारी सेना को और उसकी पश्चिम ओर घात में बैठे हुओं को भी ठिक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कर दिया, तब यहोशू उसी रात तराई के बीच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ब ऐ के राजा ने यह देखा, तब वे फुर्ती करके सवेरे उठे, और राजा अपनी सारी प्रजा को ले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्राएलियों के साम्हने उन से लड़ने को निकलकर ठहराए हुए स्थान पर जो अराबा के साम्हने है पहुंचा; औ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जानता था कि नगर की पिछली और लोग घात लगाए बैठ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यहोशू और सब इस्राएली उन से मानो हार मानकर जंगल का मार्ग ले कर भाग निक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नगर के सब लोग इस्राएलियों का पीछा करने को पुकार पुकार के बुलाए गए; और वे यहोशू का पीछा क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नगर से दूर निकल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न ऐ में और ने बेतेल में कोई पुरूष रह गया, जो इस्राएलियों का पीछा करने को न गया हो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नगर को खुला हुआ छोड़कर इस्राएलियों का पीछ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उसी स्थान पर यहोशू ने इस्राएलियों के साम्हने उन पत्थरों के ऊपर मूसा की व्यवस्था, जो उसने लिख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यहोवा ने यहोशू से कहा, अपने हाथ का बर्छा ऐ की ओर बढ़ा; क्योंकि मैं उसे तेरे हाथ में दे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यहोशू ने अपने हाथ के बर्छे को नगर की ओर बढ़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सके हाथ बढ़ाते ही जो लोग घात में बैठे थे वे झटपट अपने स्थान से उठे, और दौड़कर नगर में प्रव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और उसको ले लिया; और झटपट उस में आग लगा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ब ऐ के पुरूषों ने पीछे की ओर फिरकर दृष्टि की, तो क्या देखा, कि नगर का धूआं आकाश की ओर उठ र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और उन में न तो इधर भागने की शक्ति रही, और न उधर, और जो लोग जंगल की ओर भागे जाते थे वे फिरक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देड़ने वालों पर टूट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ब यहोशू और सब इस्राएलियों ने देखा कि घातियों ने नगर को ले लिया, और उसका धूंआ उठ रहा है,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ूमकर ऐ के पुरूषों को मा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उनका साम्हना करने को दूसरे भी नगर से निकल आए; सो वे इस्राएलियों के बीच में पड़ गए,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ी, उसकी नकल कर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्राएली तो उनके आगे, और कुछ उनके पीछे थे; सो उन्होंने उन को यहां तक मार डाला कि उन में से न तो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चने और न भागने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ऐ के राजा को वे जीवित पकड़कर यहोशू के पास ले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जब इस्राएली ऐ के सब निवासियों मैदान में, अर्थात उस जंगल में जहां उन्होंने उनका पीछा किया थ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ात कर चुके, और वे सब के सब तलवार से मारे गए यहां तक कि उनका अन्त ही हो गया, तब सब इस्राएलियों ने 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लौटकर उसे भी तलवार से मा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स्त्री पुरूष, सब मिलाकर जो उस दिन मारे गए वे बारह हजार थे, और ऐ के सब पुरूष इतने ही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क्योंकि जब तक यहोशू ने ऐ के सब निवासियों सत्यानाश न कर डाला तब तब उसने अपना हाथ, जिस से बर्छ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ढ़ाया था, फिर न खींच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होवा की उस आज्ञा के अनुसार जो उसने यहोशू को दी थी इस्राएलियों ने पशु आदि नगर की लूट अपनी कर 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यहोवा ने यहोशू से कहा, मत डर, और तेरा मन कच्चा न हो; कमर बान्धकर सब योद्धाओं को साथ ले, और 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ब यहोशू ने ऐ को फूंकवा दिया, और उसे सदा के लिये खंडहर कर दिया: वह आज तक उजाड़ प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ऐ के राजा को उसने सांझ तक वृक्ष पर लटका रखा; और सूर्य डूबते डूबते यहोशू की आज्ञा से उसकी लो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ृष पर से उतारकर नगर के फाटक के साम्हने डाल दी गई, और उस पर पत्थरों का बड़ा ढेर लगा दिया, जो आज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यहोशू ने इस्राएल के परमेश्वर यहोवा के लिये एबाल पर्वत पर एक वेदी बनवा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चढ़ाई कर; सुन, मैं ने ऐ के राजा को उसकी प्रजा और उसके नगर और देश समेत तेरे वश में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वे, क्या देशी क्या परदेशी, सारे इस्राएली अपने वृद्ध लोगों, सरदारों, और न्यायियों समेत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ுவா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2026-08-02T16:03:27Z</dcterms:created>
  <dcterms:modified xsi:type="dcterms:W3CDTF">2026-08-02T16:03:27Z</dcterms:modified>
  <dc:title>யோசுவா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