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presProps" Target="presProps.xml"/>
  <Relationship Id="rId86" Type="http://schemas.openxmlformats.org/officeDocument/2006/relationships/viewProps" Target="viewProps.xml"/>
  <Relationship Id="rId8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ோசே கட்டளையிட்ட எல்லாவற்றிலும் யோசுவா, இஸ்ரவேலின் முழுச்சபைக்கும், ஸ்திரீகளுக்கும் பிள்ளைகளுக்கும், அவர்களுக்குள் நடமாடி சஞ்சரித்த அந்நியர்களுக்கும் முன்பாக, ஒரு வார்த்தையும் விடாமல் வாசித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ோசே கட்டளையிட்ட எல்லாவற்றிலும் யோசுவா, இஸ்ரவேலின் முழுச்சபைக்கும், ஸ்திரீகளுக்கும் பிள்ளைகளுக்கும், அவர்களுக்குள் நடமாடி சஞ்சரித்த அந்நியர்களுக்கும் முன்பாக, ஒரு வார்த்தையும் விடாமல் வாசித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கர்த்தர் யோசுவாவை நோக்கி: நீ பயப்படாமலும் கலங்காமலும் இரு; நீ யுத்த ஜனங்கள் யாவரையும் கூட்டிக்கொண்டு எழுந்து, ஆயிபட்டணத்தின்மேல் போ, இதோ ஆயியின் ராஜாவையும் அவன் ஜனத்தையும் அவன் பட்டணத்தையும் அவன் நாட்டையும் உன் கையிலே ஒப்புக்கொடுத்த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கர்த்தர் யோசுவாவை நோக்கி: நீ பயப்படாமலும் கலங்காமலும் இரு; நீ யுத்த ஜனங்கள் யாவரையும் கூட்டிக்கொண்டு எழுந்து, ஆயிபட்டணத்தின்மேல் போ, இதோ ஆயியின் ராஜாவையும் அவன் ஜனத்தையும் அவன் பட்டணத்தையும் அவன் நாட்டையும் உன் கையிலே ஒப்புக்கொடுத்த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கர்த்தர் யோசுவாவை நோக்கி: நீ பயப்படாமலும் கலங்காமலும் இரு; நீ யுத்த ஜனங்கள் யாவரையும் கூட்டிக்கொண்டு எழுந்து, ஆயிபட்டணத்தின்மேல் போ, இதோ ஆயியின் ராஜாவையும் அவன் ஜனத்தையும் அவன் பட்டணத்தையும் அவன் நாட்டையும் உன் கையிலே ஒப்புக்கொடுத்த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எரிகோவுக்கும் அதின் ராஜாவுக்கும் செய்ததுபோல, ஆயிக்கும் அதின் ராஜாவுக்கும் செய்யக்கடவாய்; அதில் கொள்ளையிட்ட பொருள்களையும் மிருக ஜீவன்களையும் உங்களுக்குக் கொள்ளையாக எடுத்துக்கொள்ளலாம், பட்டணத்துக்குப் பின்னாலே பதிவிடையை வை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எரிகோவுக்கும் அதின் ராஜாவுக்கும் செய்ததுபோல, ஆயிக்கும் அதின் ராஜாவுக்கும் செய்யக்கடவாய்; அதில் கொள்ளையிட்ட பொருள்களையும் மிருக ஜீவன்களையும் உங்களுக்குக் கொள்ளையாக எடுத்துக்கொள்ளலாம், பட்டணத்துக்குப் பின்னாலே பதிவிடையை வை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எரிகோவுக்கும் அதின் ராஜாவுக்கும் செய்ததுபோல, ஆயிக்கும் அதின் ராஜாவுக்கும் செய்யக்கடவாய்; அதில் கொள்ளையிட்ட பொருள்களையும் மிருக ஜீவன்களையும் உங்களுக்குக் கொள்ளையாக எடுத்துக்கொள்ளலாம், பட்டணத்துக்குப் பின்னாலே பதிவிடையை வை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ஆயியின்மேல் போக, யோசுவாவும் சகல யுத்த ஜனங்களும் எழுந்து புறப்பட்டார்கள்; யோசுவா யுத்தவீரரான முப்பதினாயிரம் பேரைத் தெரிந்தெடுத்து இராத்திரியிலே அவர்களை அனுப்பி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ஆயியின்மேல் போக, யோசுவாவும் சகல யுத்த ஜனங்களும் எழுந்து புறப்பட்டார்கள்; யோசுவா யுத்தவீரரான முப்பதினாயிரம் பேரைத் தெரிந்தெடுத்து இராத்திரியிலே அவர்களை அனுப்பி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ஸ்ரவேல் ஜனங்களை ஆசீர்வதிக்கும்படி கர்த்தரின் தாசனாகிய மோசே முதலில் கட்டளையிட்டிருந்தபடியே; இஸ்ரவேலர் எல்லாரும், அவர்களுடைய மூப்பரும், அதிபதிகளும், நியாயாதிபதிகளும், அந்நியர்களும், இஸ்ரவேலில் பிறந்தவர்களும் கர்த்தருடைய உடன்படிக்கைப் பெட்டியைச் சுமக்கிற லேவியரான ஆசாரியருக்கு முன்பாக, பெட்டிக்கு இருபுறத்திலும், பாதிபேர் கெரிசீம் மலைக்கு எதிர்புறமாகவும், பாதிபேர் ஏபால் மலைக்கு எதிர்புறமாகவும் நின்ற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ுக்குக் கட்டளையிட்டதாவது: நீங்கள் பட்டணத்தின்பின்னாலே பதிவிருக்கவேண்டும்; பட்டணத்துக்கு வெகுதூரமாய்ப் போகாமல், எல்லாரும் ஆயத்தமாயிருங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ுக்குக் கட்டளையிட்டதாவது: நீங்கள் பட்டணத்தின்பின்னாலே பதிவிருக்கவேண்டும்; பட்டணத்துக்கு வெகுதூரமாய்ப் போகாமல், எல்லாரும் ஆயத்தமாயிருங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ும் என்னோடிருக்கிற சகல ஜனங்களும் பட்டணத்தண்டையில் கிட்டிச் சேருவோம்; அவர்கள் முன்போல எங்களுக்கு எதிராகப் புறப்பட்டு வரும்போது, அவர்களுக்கு முன்னாக நாங்கள் ஓடிப்போவோ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ும் என்னோடிருக்கிற சகல ஜனங்களும் பட்டணத்தண்டையில் கிட்டிச் சேருவோம்; அவர்கள் முன்போல எங்களுக்கு எதிராகப் புறப்பட்டு வரும்போது, அவர்களுக்கு முன்னாக நாங்கள் ஓடிப்போவோ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அவர்கள்: முன்போல நமக்கு முன்னாக முறிந்து ஓடிப்போகிறார்கள் என்று சொல்லி, எங்களைத் துரத்தப் புறப்படுவார்கள்; நாங்களோ அவர்களைப் பட்டணத்தைவிட்டு இப்பாலே வரப்பண்ணுமட்டும், அவர்களுக்கு முன்னாக ஓடுவ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அவர்கள்: முன்போல நமக்கு முன்னாக முறிந்து ஓடிப்போகிறார்கள் என்று சொல்லி, எங்களைத் துரத்தப் புறப்படுவார்கள்; நாங்களோ அவர்களைப் பட்டணத்தைவிட்டு இப்பாலே வரப்பண்ணுமட்டும், அவர்களுக்கு முன்னாக ஓடுவோ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நீங்கள் பதிவிலிருந்து எழும்பிவந்து, பட்டணத்தைப் பிடிக்கவேண்டும்; உங்கள் தேவனாகிய கர்த்தர் அதை உங்கள் கைகளில் ஒப்புக்கொடுப்ப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நீங்கள் பதிவிலிருந்து எழும்பிவந்து, பட்டணத்தைப் பிடிக்கவேண்டும்; உங்கள் தேவனாகிய கர்த்தர் அதை உங்கள் கைகளில் ஒப்புக்கொடுப்ப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் பட்டணத்தைப் பிடிக்கும்போது அதைத் தீக்கொளுத்திப்போடுங்கள்; கர்த்தருடைய சொற்படி செய்யுங்கள்; இதோ, நான் உங்களுக்குக் கட்டளையிட்டிருக்கிறேன் என்று சொல்லி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் பட்டணத்தைப் பிடிக்கும்போது அதைத் தீக்கொளுத்திப்போடுங்கள்; கர்த்தருடைய சொற்படி செய்யுங்கள்; இதோ, நான் உங்களுக்குக் கட்டளையிட்டிருக்கிறேன் என்று சொல்லி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ஸ்ரவேல் ஜனங்களை ஆசீர்வதிக்கும்படி கர்த்தரின் தாசனாகிய மோசே முதலில் கட்டளையிட்டிருந்தபடியே; இஸ்ரவேலர் எல்லாரும், அவர்களுடைய மூப்பரும், அதிபதிகளும், நியாயாதிபதிகளும், அந்நியர்களும், இஸ்ரவேலில் பிறந்தவர்களும் கர்த்தருடைய உடன்படிக்கைப் பெட்டியைச் சுமக்கிற லேவியரான ஆசாரியருக்கு முன்பாக, பெட்டிக்கு இருபுறத்திலும், பாதிபேர் கெரிசீம் மலைக்கு எதிர்புறமாகவும், பாதிபேர் ஏபால் மலைக்கு எதிர்புறமாகவும் நின்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ை அனுப்பினான்; அவர்கள் போய், பெத்தேலுக்கும் ஆயிக்கும் நடுவே, ஆயிக்கு மேற்காகப் பதிவிருந்தார்கள்; யோசுவா அன்று ராத்திரி ஜனங்களுக்குள் தங்கி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ை அனுப்பினான்; அவர்கள் போய், பெத்தேலுக்கும் ஆயிக்கும் நடுவே, ஆயிக்கு மேற்காகப் பதிவிருந்தார்கள்; யோசுவா அன்று ராத்திரி ஜனங்களுக்குள் தங்கின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காலமே யோசுவா எழுந்திருந்து, ஜனங்களை இலக்கம்பார்த்து இஸ்ரவேலின் மூப்பரோடுங்கூட ஜனங்களுக்கு முன்னாலே நடந்து, ஆயியின்மேல் போ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காலமே யோசுவா எழுந்திருந்து, ஜனங்களை இலக்கம்பார்த்து இஸ்ரவேலின் மூப்பரோடுங்கூட ஜனங்களுக்கு முன்னாலே நடந்து, ஆயியின்மேல் போன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ோடிருந்த யுத்த ஜனங்கள் எல்லாரும் நடந்து, பட்டணத்துக்கு எதிரே வந்து சேர்ந்து, ஆயிக்கு வடக்கே பாளயமிறங்கினார்கள்; அவர்களுக்கும் ஆயிக்கும் நடுவே ஒரு பள்ளத்தாக்கு இரு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ோடிருந்த யுத்த ஜனங்கள் எல்லாரும் நடந்து, பட்டணத்துக்கு எதிரே வந்து சேர்ந்து, ஆயிக்கு வடக்கே பாளயமிறங்கினார்கள்; அவர்களுக்கும் ஆயிக்கும் நடுவே ஒரு பள்ளத்தாக்கு இருந்த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ஏறக்குறைய ஐயாயிரம் பேரைப் பிரித்தெடுத்து, அவர்களைப் பெத்தேலுக்கும் ஆயிக்கும் நடுவே பட்டணத்துக்கு மேலண்டையில் பதிவிடையாக வைத்த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ஏறக்குறைய ஐயாயிரம் பேரைப் பிரித்தெடுத்து, அவர்களைப் பெத்தேலுக்கும் ஆயிக்கும் நடுவே பட்டணத்துக்கு மேலண்டையில் பதிவிடையாக வைத்த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ட்டணத்துக்கு வடக்கே இருந்த சகல சேனையும் பட்டணத்திற்கு மேற்கே பதிவிருக்கிறவர்களையும் திட்டம்பண்ணினபின்பு, யோசுவா அன்று ராத்திரி பள்ளத்தாக்கிலே போயிருந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ட்டணத்துக்கு வடக்கே இருந்த சகல சேனையும் பட்டணத்திற்கு மேற்கே பதிவிருக்கிறவர்களையும் திட்டம்பண்ணினபின்பு, யோசுவா அன்று ராத்திரி பள்ளத்தாக்கிலே போயிருந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ஸ்ரவேல் ஜனங்களை ஆசீர்வதிக்கும்படி கர்த்தரின் தாசனாகிய மோசே முதலில் கட்டளையிட்டிருந்தபடியே; இஸ்ரவேலர் எல்லாரும், அவர்களுடைய மூப்பரும், அதிபதிகளும், நியாயாதிபதிகளும், அந்நியர்களும், இஸ்ரவேலில் பிறந்தவர்களும் கர்த்தருடைய உடன்படிக்கைப் பெட்டியைச் சுமக்கிற லேவியரான ஆசாரியருக்கு முன்பாக, பெட்டிக்கு இருபுறத்திலும், பாதிபேர் கெரிசீம் மலைக்கு எதிர்புறமாகவும், பாதிபேர் ஏபால் மலைக்கு எதிர்புறமாகவும் நின்ற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ட்டணத்துக்கு வடக்கே இருந்த சகல சேனையும் பட்டணத்திற்கு மேற்கே பதிவிருக்கிறவர்களையும் திட்டம்பண்ணினபின்பு, யோசுவா அன்று ராத்திரி பள்ளத்தாக்கிலே போயிருந்த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யியின் ராஜா அதைக்கண்டபோது, அவனும் பட்டணத்தின் மனுஷராகிய அவனுடைய சகல ஜனங்களும் தீவிரித்து, அதிகாலமே குறித்த வேளயில் இஸ்ரவேலருக்கு எதிரே யுத்தம்பண்ணச் சமனான வெளிக்கு நேராகப் புறப்பட்டார்கள்; பட்டணத்துக்குப் பின்னாலே தனக்குப் பதிவிடை வைத்திருக்கிறதை அவன் அறியாதிருந்த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யியின் ராஜா அதைக்கண்டபோது, அவனும் பட்டணத்தின் மனுஷராகிய அவனுடைய சகல ஜனங்களும் தீவிரித்து, அதிகாலமே குறித்த வேளயில் இஸ்ரவேலருக்கு எதிரே யுத்தம்பண்ணச் சமனான வெளிக்கு நேராகப் புறப்பட்டார்கள்; பட்டணத்துக்குப் பின்னாலே தனக்குப் பதிவிடை வைத்திருக்கிறதை அவன் அறியாதிருந்த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யியின் ராஜா அதைக்கண்டபோது, அவனும் பட்டணத்தின் மனுஷராகிய அவனுடைய சகல ஜனங்களும் தீவிரித்து, அதிகாலமே குறித்த வேளயில் இஸ்ரவேலருக்கு எதிரே யுத்தம்பண்ணச் சமனான வெளிக்கு நேராகப் புறப்பட்டார்கள்; பட்டணத்துக்குப் பின்னாலே தனக்குப் பதிவிடை வைத்திருக்கிறதை அவன் அறியாதிருந்த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ோசுவாவும் இஸ்ரவேலர் எல்லாரும் அவர்களுக்கு முன்னாக முறிந்து, வனாந்தரத்துக்குப் போகிற வழியே ஓடிப்போன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ோசுவாவும் இஸ்ரவேலர் எல்லாரும் அவர்களுக்கு முன்னாக முறிந்து, வனாந்தரத்துக்குப் போகிற வழியே ஓடிப்போன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பட்டணத்துக்குள் இருந்த ஜனங்கள் எல்லாரும் அவர்களைத் துரத்தும்படி கூப்பிட்டுக்கொண்டு யோசுவாவைப் பின்தொடர்ந்து பட்டணத்தைவிட்டு அப்புறப்பட்ட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பட்டணத்துக்குள் இருந்த ஜனங்கள் எல்லாரும் அவர்களைத் துரத்தும்படி கூப்பிட்டுக்கொண்டு யோசுவாவைப் பின்தொடர்ந்து பட்டணத்தைவிட்டு அப்புறப்பட்ட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யியிலும் பெத்தேலிலும் இஸ்ரவேலைப் பின்தொடராத மனுஷன் இருந்ததில்லை; பட்டணத்தைத் திறந்துவைத்துவிட்டு, இஸ்ரவேலரைத் துரத்திக்கொண்டுபோன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யியிலும் பெத்தேலிலும் இஸ்ரவேலைப் பின்தொடராத மனுஷன் இருந்ததில்லை; பட்டணத்தைத் திறந்துவைத்துவிட்டு, இஸ்ரவேலரைத் துரத்திக்கொண்டுபோ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ஸ்ரவேல் ஜனங்களை ஆசீர்வதிக்கும்படி கர்த்தரின் தாசனாகிய மோசே முதலில் கட்டளையிட்டிருந்தபடியே; இஸ்ரவேலர் எல்லாரும், அவர்களுடைய மூப்பரும், அதிபதிகளும், நியாயாதிபதிகளும், அந்நியர்களும், இஸ்ரவேலில் பிறந்தவர்களும் கர்த்தருடைய உடன்படிக்கைப் பெட்டியைச் சுமக்கிற லேவியரான ஆசாரியருக்கு முன்பாக, பெட்டிக்கு இருபுறத்திலும், பாதிபேர் கெரிசீம் மலைக்கு எதிர்புறமாகவும், பாதிபேர் ஏபால் மலைக்கு எதிர்புறமாகவும் நின்ற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கர்த்தர் யோசுவாவை நோக்கி: உன் கையில் இருக்கிற ஈட்டியை ஆயிக்கு நேராக நீட்டு; அதை உன் கையில் ஒப்புக்கொடுப்பேன் என்றார்; அப்படியே யோசுவா தன் கையில் இருந்த ஈட்டியைப் பட்டணத்துக்கு நேராக நீட்டி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கர்த்தர் யோசுவாவை நோக்கி: உன் கையில் இருக்கிற ஈட்டியை ஆயிக்கு நேராக நீட்டு; அதை உன் கையில் ஒப்புக்கொடுப்பேன் என்றார்; அப்படியே யோசுவா தன் கையில் இருந்த ஈட்டியைப் பட்டணத்துக்கு நேராக நீட்டின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தன் கையை நீட்டினவுடனே, பதிவிருந்தவர்கள் தீவிரமாய்த் தாங்கள் இருந்த இடத்திலிருந்து எழும்பி ஓடி, பட்டணத்துக்கு வந்து, அதைப்பிடித்து, தீவிரத்தோடே பட்டணத்தைத் தீக்கொளுத்தின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தன் கையை நீட்டினவுடனே, பதிவிருந்தவர்கள் தீவிரமாய்த் தாங்கள் இருந்த இடத்திலிருந்து எழும்பி ஓடி, பட்டணத்துக்கு வந்து, அதைப்பிடித்து, தீவிரத்தோடே பட்டணத்தைத் தீக்கொளுத்தின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யியின் மனுஷர் பின்னிட்டுப் பார்த்தபோது, இதோ பட்டணத்தின் புகை ஆகாசத்தில் எழும்புகிறதைக் கண்டார்கள்; அப்பொழுது அங்கும் இங்கும் ஓடிப்போகிறதற்கு அவர்களுக்கு இடம் இல்லாமற்போயிற்று; வனாந்தரத்துக்கு ஓடின ஜனங்கள் தங்களைத் தொடர்ந்தவர்கள் முகமாய்த்திரும்பின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யியின் மனுஷர் பின்னிட்டுப் பார்த்தபோது, இதோ பட்டணத்தின் புகை ஆகாசத்தில் எழும்புகிறதைக் கண்டார்கள்; அப்பொழுது அங்கும் இங்கும் ஓடிப்போகிறதற்கு அவர்களுக்கு இடம் இல்லாமற்போயிற்று; வனாந்தரத்துக்கு ஓடின ஜனங்கள் தங்களைத் தொடர்ந்தவர்கள் முகமாய்த்திரும்பின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யியின் மனுஷர் பின்னிட்டுப் பார்த்தபோது, இதோ பட்டணத்தின் புகை ஆகாசத்தில் எழும்புகிறதைக் கண்டார்கள்; அப்பொழுது அங்கும் இங்கும் ஓடிப்போகிறதற்கு அவர்களுக்கு இடம் இல்லாமற்போயிற்று; வனாந்தரத்துக்கு ஓடின ஜனங்கள் தங்களைத் தொடர்ந்தவர்கள் முகமாய்த்திரும்பின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திவிருந்தவர்கள் பட்டணத்தைப் பிடித்ததையும், பட்டணத்தின் புகை எழும்புகிறதையும், யோசுவாவும் இஸ்ரவேலரும் பார்த்தபோது, திரும்பிக்கொண்டு, ஆயியின் மனுஷரை முறிய அடித்த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திவிருந்தவர்கள் பட்டணத்தைப் பிடித்ததையும், பட்டணத்தின் புகை எழும்புகிறதையும், யோசுவாவும் இஸ்ரவேலரும் பார்த்தபோது, திரும்பிக்கொண்டு, ஆயியின் மனுஷரை முறிய அடித்த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ட்டணத்திலிருந்தவர்களும் அவர்களுக்கு எதிர்ப்பட்டதினால், சிலர் இப்புறத்திலும் சிலர் அப்புறத்திலுமிருந்த இஸ்ரவேலின் நடுவே அகப்பட்டுக்கொண்டார்கள்; ஆகையால் அவர்களில் ஒருவனும் தப்பி மீந்திராதபடிக்கு அவர்களை வெட்டிப்போட்ட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ஸ்ரவேல் ஜனங்களை ஆசீர்வதிக்கும்படி கர்த்தரின் தாசனாகிய மோசே முதலில் கட்டளையிட்டிருந்தபடியே; இஸ்ரவேலர் எல்லாரும், அவர்களுடைய மூப்பரும், அதிபதிகளும், நியாயாதிபதிகளும், அந்நியர்களும், இஸ்ரவேலில் பிறந்தவர்களும் கர்த்தருடைய உடன்படிக்கைப் பெட்டியைச் சுமக்கிற லேவியரான ஆசாரியருக்கு முன்பாக, பெட்டிக்கு இருபுறத்திலும், பாதிபேர் கெரிசீம் மலைக்கு எதிர்புறமாகவும், பாதிபேர் ஏபால் மலைக்கு எதிர்புறமாகவும் நின்ற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ட்டணத்திலிருந்தவர்களும் அவர்களுக்கு எதிர்ப்பட்டதினால், சிலர் இப்புறத்திலும் சிலர் அப்புறத்திலுமிருந்த இஸ்ரவேலின் நடுவே அகப்பட்டுக்கொண்டார்கள்; ஆகையால் அவர்களில் ஒருவனும் தப்பி மீந்திராதபடிக்கு அவர்களை வெட்டிப்போட்டு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ட்டணத்திலிருந்தவர்களும் அவர்களுக்கு எதிர்ப்பட்டதினால், சிலர் இப்புறத்திலும் சிலர் அப்புறத்திலுமிருந்த இஸ்ரவேலின் நடுவே அகப்பட்டுக்கொண்டார்கள்; ஆகையால் அவர்களில் ஒருவனும் தப்பி மீந்திராதபடிக்கு அவர்களை வெட்டிப்போட்டு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யியின் ராஜாவை உயிரோடே பிடித்து, யோசுவாவினிடத்தில் கொண்டுவந்த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ர் வனாந்தரவெளியிலே தங்களைத் துரத்தின ஆயியின் குடிகளையெல்லாம் வெட்டித் தீர்ந்தபோதும், அவர்கள் அனைவரும் நாசமாகுமட்டும் பட்டயக்கருக்கினால் விழுந்து இறந்தபோதும், இஸ்ரவேலர் எல்லாரும் ஆயிக்குத்திரும்பி, அதைப்பட்டயக்கருக்கினால் சங்கரித்த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ர் வனாந்தரவெளியிலே தங்களைத் துரத்தின ஆயியின் குடிகளையெல்லாம் வெட்டித் தீர்ந்தபோதும், அவர்கள் அனைவரும் நாசமாகுமட்டும் பட்டயக்கருக்கினால் விழுந்து இறந்தபோதும், இஸ்ரவேலர் எல்லாரும் ஆயிக்குத்திரும்பி, அதைப்பட்டயக்கருக்கினால் சங்கரித்த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ர் வனாந்தரவெளியிலே தங்களைத் துரத்தின ஆயியின் குடிகளையெல்லாம் வெட்டித் தீர்ந்தபோதும், அவர்கள் அனைவரும் நாசமாகுமட்டும் பட்டயக்கருக்கினால் விழுந்து இறந்தபோதும், இஸ்ரவேலர் எல்லாரும் ஆயிக்குத்திரும்பி, அதைப்பட்டயக்கருக்கினால் சங்கரித்த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ர் வனாந்தரவெளியிலே தங்களைத் துரத்தின ஆயியின் குடிகளையெல்லாம் வெட்டித் தீர்ந்தபோதும், அவர்கள் அனைவரும் நாசமாகுமட்டும் பட்டயக்கருக்கினால் விழுந்து இறந்தபோதும், இஸ்ரவேலர் எல்லாரும் ஆயிக்குத்திரும்பி, அதைப்பட்டயக்கருக்கினால் சங்கரித்த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நாளிலே ஆணும் பெண்ணுமாக ஆயியின் மனுஷர் எல்லாரும் பன்னீராயிரம்பேர் விழுந்த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நாளிலே ஆணும் பெண்ணுமாக ஆயியின் மனுஷர் எல்லாரும் பன்னீராயிரம்பேர் விழுந்த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யியின் குடிகளையெல்லாம் சங்கரித்துத் தீருமட்டும், யோசுவா ஈட்டியை நீட்டிக்கொண்டிருந்த தன் கையை மடக்கவ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ற்குப்பின்பு அவன் நியாயப்பிரமாண புஸ்தகத்தில் எழுதியிருக்கிறபடி நியாயப்பிரமாணத்தில்சொல்லிய ஆசீர்வாதமும் சாபமுமாகிய சகல வார்த்தைகளையும் வாசித்தா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யியின் குடிகளையெல்லாம் சங்கரித்துத் தீருமட்டும், யோசுவா ஈட்டியை நீட்டிக்கொண்டிருந்த தன் கையை மடக்கவில்லை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ர்த்தர் யோசுவாவுக்குக் கட்டளையிட்ட வார்த்தையின்படி, மிருகஜீவனையும் அந்தப் பட்டணத்தின் கொள்ளையையும்மாத்திரம் இஸ்ரவேலர் எடுத்துக்கொண்டார்க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ர்த்தர் யோசுவாவுக்குக் கட்டளையிட்ட வார்த்தையின்படி, மிருகஜீவனையும் அந்தப் பட்டணத்தின் கொள்ளையையும்மாத்திரம் இஸ்ரவேலர் எடுத்துக்கொண்டார்க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யோசுவா ஆயியியைச் சுட்டெரித்து, அதை இந்நாள்வரைக்கும் இருக்கிறபடி என்றைக்கும் பாழாய்க்கிடக்கும் மண்மேடாக்கி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யியின் ராஜாவை ஒரு மரத்திலே தூக்கிப்போடுவித்து, சாயங்காலமட்டும் அதிலே தொங்கவிட்டான்; சூரியன் அஸ்தமித்தபின்பு யோசுவா அவன் உடலை மரத்தைவிட்டு இறக்கச் சொன்னான்; அதைப் பட்டணவாசலில் போட்டு, இந்நாள்வரைக்கும் இருக்கிற பெரிய கற்குவியலை அதின்மேல் குவித்தா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யியின் ராஜாவை ஒரு மரத்திலே தூக்கிப்போடுவித்து, சாயங்காலமட்டும் அதிலே தொங்கவிட்டான்; சூரியன் அஸ்தமித்தபின்பு யோசுவா அவன் உடலை மரத்தைவிட்டு இறக்கச் சொன்னான்; அதைப் பட்டணவாசலில் போட்டு, இந்நாள்வரைக்கும் இருக்கிற பெரிய கற்குவியலை அதின்மேல் குவித்தார்கள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யியின் ராஜாவை ஒரு மரத்திலே தூக்கிப்போடுவித்து, சாயங்காலமட்டும் அதிலே தொங்கவிட்டான்; சூரியன் அஸ்தமித்தபின்பு யோசுவா அவன் உடலை மரத்தைவிட்டு இறக்கச் சொன்னான்; அதைப் பட்டணவாசலில் போட்டு, இந்நாள்வரைக்கும் இருக்கிற பெரிய கற்குவியலை அதின்மேல் குவித்தார்கள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யோசுவா: கர்த்தரின் தாசனாகிய மோசே இஸ்ரவேல் புத்திரருக்குக் கட்டளையிட்டபடியும், மோசேயின் நியாயப்பிரமாண புஸ்தகத்தில் எழுதியிருக்கிறபடியும், ஏபால் பர்வதத்தில் இஸ்ரவேலின் தேவனாகிய கர்த்தருக்கு இருப்பாயுதம்படாத முழுக்கற்களால் ஒரு பலிபீடத்தைக்கட்டினா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ின்மேல் கர்த்தருக்குச் சர்வாங்கதகனபலிகளைச் செலுத்தி, சமாதானபலிகளையும் இட்டார்கள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ின்மேல் கர்த்தருக்குச் சர்வாங்கதகனபலிகளைச் செலுத்தி, சமாதானபலிகளையும் இட்ட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ற்குப்பின்பு அவன் நியாயப்பிரமாண புஸ்தகத்தில் எழுதியிருக்கிறபடி நியாயப்பிரமாணத்தில்சொல்லிய ஆசீர்வாதமும் சாபமுமாகிய சகல வார்த்தைகளையும் வாசித்தான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ின்மேல் கர்த்தருக்குச் சர்வாங்கதகனபலிகளைச் செலுத்தி, சமாதானபலிகளையும் இட்டார்கள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ஸ்ரவேல் புத்திரருக்கு முன்பாக மோசே எழுதியிருந்த நியாயப்பிரமாணத்தை அவன் அங்கே கற்களில் பேர்த்தெழுதினா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ஸ்ரவேல் புத்திரருக்கு முன்பாக மோசே எழுதியிருந்த நியாயப்பிரமாணத்தை அவன் அங்கே கற்களில் பேர்த்தெழுதின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ோசே கட்டளையிட்ட எல்லாவற்றிலும் யோசுவா, இஸ்ரவேலின் முழுச்சபைக்கும், ஸ்திரீகளுக்கும் பிள்ளைகளுக்கும், அவர்களுக்குள் நடமாடி சஞ்சரித்த அந்நியர்களுக்கும் முன்பாக, ஒரு வார்த்தையும் விடாமல் வாசித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3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gregation of Israel, with the women, and the little ones, and the strangers that were conversa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ong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aid unto Joshua, Fear not, neither be you dismayed: take all the people of war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and arise, go up to Ai: see, I have given into your hand the king of Ai, and his peopl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city, and his la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you shall do to Ai and her king as you did unto Jericho and her king: only the spoil thereof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cattle thereof, shall all of you take for a prey unto yourselves: lay you an ambush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 behind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o Joshua arose, and all the people of war, to go up against Ai: and Joshua chose out thir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sand mighty men of valour, and sent them away by n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all Israel, and their elders, and officers, and their judges, stood on this side the ark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commanded them, saying, Behold, all of you shall lie in wait against the city, even behi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ity: go not very far from the city, but be all of you all read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, and all the people that are with me, will approach unto the city: and it shall co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ss, when they come out against us, as at the first, that we will flee before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(For they will come out after us) till we have drawn them from the city; for they will say,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ee before us, as at the first: therefore we will flee befor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n all of you shall rise up from the ambush, and seize upon the city: for the LORD your G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deliver it into your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it shall be, when all of you have taken the city, that all of you shall set the city on fir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to the commandment of the LORD shall all of you do. See, I have commanded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 that side before the priests the Levites, which bare the ark of the covenant of the LORD, as we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Joshua therefore sent them forth: and they went to lie in ambush, and abode between Bethel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i, on the west side of Ai: but Joshua lodged that night among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Joshua rose up early in the morning, and numbered the people, and went up, he and the eld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srael, before the people to A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all the people, even the people of war that were with him, went up, and drew nigh, and c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 city, and pitched on the north side of Ai: now there was a valley between them and A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e took about five thousand men, and set them to lie in ambush between Bethel and Ai, 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st side of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when they had set the people, even all the host that was on the north of the city, and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dden attackers in wait on the west of the city, Joshua went that night into the mids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tranger, as he that was born among them; half of them opposite to mount Gerizim, and half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all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it came to pass, when the king of Ai saw it, that they hasted and rose up early, and the m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city went out against Israel to battle, he and all his people, at a time appointed,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lain; but he knows not that there were hidden attackers in ambush against him behind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Joshua and all Israel made as if they were beaten before them, and fled by the way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der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all the people that were in Ai were called together to pursue after them: and they pursu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ter Joshua, and were drawn away from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re was not a man left in Ai or Bethel, that went not out after Israel: and they lef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 open, and pursued after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opposite to mount Ebal; as Moses the servant of the LORD had commanded before, that they shou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LORD said unto Joshua, Stretch out the spear that is in your hand toward Ai; for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e it into yours hand. And Joshua stretched out the spear that he had in his hand toward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ambush arose quickly out of their place, and they ran as soon as he had stretched 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hand: and they entered into the city, and took it, and hasted and set the city on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when the men of Ai looked behind them, they saw, and, behold, the smoke of the city ascend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 to heaven, and they had no power to flee this way or that way: and the people that fled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derness turned back upon the pursu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when Joshua and all Israel saw that the ambush had taken the city, and that the smok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 ascended, then they turned again, and slew the men of A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other issued out of the city against them; so they were in the midst of Israel, some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ess the people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side, and some on that side: and they stroke them, so that they let none of them remain 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scap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 king of Ai they took alive, and brought him to Joshu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it came to pass, when Israel had made an end of slaying all the inhabitants of Ai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eld, in the wilderness wherein they chased them, and when they were all fallen on the edg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word, until they were consumed, that all the Israelites returned unto Ai, and stroke it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dge of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so it was, that all that fell that day, both of men and women, were twelve thousand,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men of A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For Joshua drew not his hand back, wherewith he stretched out the spear, until he had utter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afterward he read all the words of the law, the blessings and cursings, according to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troyed all the inhabitants of A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Only the cattle and the spoil of that city Israel took for a prey unto themselves, accor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word of the LORD which he commanded Joshu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Joshua burnt Ai, and made it an heap for ever, even a desolation unto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the king of Ai he hanged on a tree until evening: and as soon as the sun was down, Joshu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ed that they should take his carcass down from the tree, and cast it at the entering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te of the city, and raise thereon a great heap of stones, that remains unto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n Joshua built an altar unto the LORD God of Israel in mount Eba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s Moses the servant of the LORD commanded the children of Israel, as it is written in the b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law of Moses, an altar of whole stones, over which no man has lift up any iron: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is written in the book of the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ed thereon burnt offerings unto the LORD, and sacrificed peace offer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he wrote there upon the stones a copy of the law of Moses, which he wrote in the presenc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here was not a word of all that Moses commanded, which Joshua read not before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2026-06-03T12:35:16Z</dcterms:created>
  <dcterms:modified xsi:type="dcterms:W3CDTF">2026-06-03T12:35:16Z</dcterms:modified>
  <dc:title>யோசுவா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