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போல, மனந்திரும்ப அவசியமில்லாத தொண்ணூற்றொன்பது நீதிமான்களைக்குறித்துச் சந்தோஷம் உண்டாகிறதைப் பார்க்கிலும் மனந்திரும்புகிற ஒரே பாவியினிமித்தம் பரலோகத்தில் மிகுந்த சந்தோஷம் உண்டாயிருக்கும் என்று உங்களுக்குச் சொல்ல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போல, மனந்திரும்ப அவசியமில்லாத தொண்ணூற்றொன்பது நீதிமான்களைக்குறித்துச் சந்தோஷம் உண்டாகிறதைப் பார்க்கிலும் மனந்திரும்புகிற ஒரே பாவியினிமித்தம் பரலோகத்தில் மிகுந்த சந்தோஷம் உண்டாயிருக்கும் என்று உங்களுக்குச் சொல்ல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ஒரு ஸ்திரீ பத்து வெள்ளிக்காசை உடையவளாயிருந்து, அதில் ஒரு வெள்ளிக்காசு காணாமற்போனால், விளக்கைக் கொளுத்தி, வீட்டைப் பெருக்கி, அதைக் கண்டுபிடிக்கிறவரைக்கும் ஜாக்கிரதையாய்த் தேடாமலிருப்பாளோ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ஒரு ஸ்திரீ பத்து வெள்ளிக்காசை உடையவளாயிருந்து, அதில் ஒரு வெள்ளிக்காசு காணாமற்போனால், விளக்கைக் கொளுத்தி, வீட்டைப் பெருக்கி, அதைக் கண்டுபிடிக்கிறவரைக்கும் ஜாக்கிரதையாய்த் தேடாமலிருப்பாள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ண்டுபிடித்தபின்பு, தன் சிநேகிதிகளையும் அயல்வீட்டுக்காரிகளையும் கூட வரவழைத்து: காணாமற்போன வெள்ளிக்காசைக் கண்டுபிடித்தேன், என்னோடுகூட சந்தோஷப்படுங்கள் என்பாள் அல்லவா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ண்டுபிடித்தபின்பு, தன் சிநேகிதிகளையும் அயல்வீட்டுக்காரிகளையும் கூட வரவழைத்து: காணாமற்போன வெள்ளிக்காசைக் கண்டுபிடித்தேன், என்னோடுகூட சந்தோஷப்படுங்கள் என்பாள் அல்லவா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ுபோல மனந்திரும்புகிற ஒரே பாவியினிமித்தம் தேவனுடைய தூதர்களுக்கு முன்பாகச் சந்தோஷமுண்டாயிருக்கிறது என்று உங்களுக்குச் சொல்லுகிற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அவர் சொன்னது: ஒரு மனுஷக்கு இரண்டு குமாரர் இ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் இளையவன் தன் தகப்பனை நோக்கி: தகப்பனே, ஆஸ்தியில் எனக்கு வரும் பங்கை எனக்குத் தரவேண்டும் என்றான். அந்தப்படி அவன் அவர்களுக்குத் தன் ஆஸ்தியைப் பங்கிட்டுக்கொடுத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் இளையவன் தன் தகப்பனை நோக்கி: தகப்பனே, ஆஸ்தியில் எனக்கு வரும் பங்கை எனக்குத் தரவேண்டும் என்றான். அந்தப்படி அவன் அவர்களுக்குத் தன் ஆஸ்தியைப் பங்கிட்டுக்கொடு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ில் ஒரு மனுஷன் நூறு ஆடுகளை உடையவனாயிருந்து, அவைககளில் ஒன்று காணாமற்போனால், தொண்ணூற்றொன்பது ஆடுகளையும் வனாந்தரத்திலே விட்டு, காணாமற்போன ஆட்டைக் கண்டுபிடிக்குமளவும் தேடித்திரியானோ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ல நாளைக்குப்பின்பு, இளையமகன் எல்லாவற்றையும் சேர்த்துக்கொண்டு, தூர தேசத்துக்குப் புறப்பட்டுப்போய், அங்கே துன்மார்க்கமாய் ஜீவனம்பண்ணி, தன் ஆஸ்தியை அழித்துப்போட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ல நாளைக்குப்பின்பு, இளையமகன் எல்லாவற்றையும் சேர்த்துக்கொண்டு, தூர தேசத்துக்குப் புறப்பட்டுப்போய், அங்கே துன்மார்க்கமாய் ஜீவனம்பண்ணி, தன் ஆஸ்தியை அழித்துப்போ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்லாவற்றையும் அவன் செலவழித்தபின்பு, அந்த தேசத்திலே கொடிய பஞ்சமுண்டாயிற்று. அப்பொழுது அவன் குறைவுபடத்தொடங்க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்லாவற்றையும் அவன் செலவழித்தபின்பு, அந்த தேசத்திலே கொடிய பஞ்சமுண்டாயிற்று. அப்பொழுது அவன் குறைவுபடத்தொடங்க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தேசத்துக் குடிகளில் ஒருவனிடத்தில் போய் ஒட்டிக்கொண்டான். அந்தக் குடியானவன் அவனைத் தன் வயல்களில் பன்றிகளை மேய்க்கும்படி அனுப்ப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தேசத்துக் குடிகளில் ஒருவனிடத்தில் போய் ஒட்டிக்கொண்டான். அந்தக் குடியானவன் அவனைத் தன் வயல்களில் பன்றிகளை மேய்க்கும்படி அனுப்ப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ன்றிகள் தின்கிற தவிட்டினாலே தன் வயிற்றை நிரப்ப ஆசையாயிருந்தான், ஒருவனும் அதை அவனுக்குக் கொடுக்கவ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ன்றிகள் தின்கிற தவிட்டினாலே தன் வயிற்றை நிரப்ப ஆசையாயிருந்தான், ஒருவனும் அதை அவனுக்குக் கொடுக்க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ுக்குப் புத்தி தெளிந்தபோது, அவன்: என் தகப்பனுடைய கூலிக்காரர் எத்தனையோ பேருக்குப் பூர்த்தியான சாப்பாடு இருக்கிறது, நானோ பசியினால் சா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ுக்குப் புத்தி தெளிந்தபோது, அவன்: என் தகப்பனுடைய கூலிக்காரர் எத்தனையோ பேருக்குப் பூர்த்தியான சாப்பாடு இருக்கிறது, நானோ பசியினால் சா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ில் ஒரு மனுஷன் நூறு ஆடுகளை உடையவனாயிருந்து, அவைககளில் ஒன்று காணாமற்போனால், தொண்ணூற்றொன்பது ஆடுகளையும் வனாந்தரத்திலே விட்டு, காணாமற்போன ஆட்டைக் கண்டுபிடிக்குமளவும் தேடித்திரியானோ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ழுந்து, என் தகப்பனிடத்திற்குப் போய்: தகப்பனே, பரத்துக்கு விரோதமாகவும் உமக்கு முன்பாகவும் பாவஞ்செய்த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ழுந்து, என் தகப்பனிடத்திற்குப் போய்: தகப்பனே, பரத்துக்கு விரோதமாகவும் உமக்கு முன்பாகவும் பாவஞ்செய்த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ிமேல் உம்முடைய குமாரன் என்று சொல்லப்படுவதற்கு நான் பாத்திரனல்ல, உம்முடைய கூலிக்காரரில் ஒருவனாக என்னை வைத்துக்கொள்ளும் என்பேன் என்று சொல்லி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ழுந்து புறப்பட்டு, தன் தகப்பனிடத்தில் வந்தான். அவன் தூரத்தில் வரும்போதே, அவனுடைய தகப்பன் அவனைக் கண்டு, மனதுருகி, ஓடி, அவன் கழுத்தைக் கட்டிக்கொண்டு, அவனை முத்தஞ்செய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ழுந்து புறப்பட்டு, தன் தகப்பனிடத்தில் வந்தான். அவன் தூரத்தில் வரும்போதே, அவனுடைய தகப்பன் அவனைக் கண்டு, மனதுருகி, ஓடி, அவன் கழுத்தைக் கட்டிக்கொண்டு, அவனை முத்தஞ்செய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ழுந்து புறப்பட்டு, தன் தகப்பனிடத்தில் வந்தான். அவன் தூரத்தில் வரும்போதே, அவனுடைய தகப்பன் அவனைக் கண்டு, மனதுருகி, ஓடி, அவன் கழுத்தைக் கட்டிக்கொண்டு, அவனை முத்தஞ்செய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மாரன் தகப்பனை நோக்கி: தகப்பனே, பரத்துக்கு விரோதமாகவும், உமக்கு முன்பாகவும் பாவஞ்செய்தேன், இனிமேல் உம்முடைய குமாரன் என்று சொல்லப்படுவதற்கு நான் பாத்திரன் அல்ல என்று சொன்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மாரன் தகப்பனை நோக்கி: தகப்பனே, பரத்துக்கு விரோதமாகவும், உமக்கு முன்பாகவும் பாவஞ்செய்தேன், இனிமேல் உம்முடைய குமாரன் என்று சொல்லப்படுவதற்கு நான் பாத்திரன் அல்ல என்று சொன்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கப்பன் தன் ஊழியக்காரரை நோக்கி: நீங்கள் உயர்ந்த வஸ்திரத்தைக் கொண்டுவந்து, இவனுக்கு உடுத்தி, இவன் கைக்கு மோதிரத்தையும் கால்களுக்குப் பாதரட்சைகளையும் போட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கப்பன் தன் ஊழியக்காரரை நோக்கி: நீங்கள் உயர்ந்த வஸ்திரத்தைக் கொண்டுவந்து, இவனுக்கு உடுத்தி, இவன் கைக்கு மோதிரத்தையும் கால்களுக்குப் பாதரட்சைகளையும் போட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ில் ஒரு மனுஷன் நூறு ஆடுகளை உடையவனாயிருந்து, அவைககளில் ஒன்று காணாமற்போனால், தொண்ணூற்றொன்பது ஆடுகளையும் வனாந்தரத்திலே விட்டு, காணாமற்போன ஆட்டைக் கண்டுபிடிக்குமளவும் தேடித்திரியானோ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ொழுத்த கன்றைக் கொண்டுவந்து அடியுங்கள். நாம் புசித்து, சந்தோஷமாயிருப்ப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ொழுத்த கன்றைக் கொண்டுவந்து அடியுங்கள். நாம் புசித்து, சந்தோஷமாயிருப்ப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ல ஆயக்காரரும் பாவிகளும் அவருடைய வசனங்களைக் கேட்கும்படி அவரிடத்தில் வந்து சேர்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குமாரனாகிய இவன் மரித்தான், திரும்பவும் உயிர்த்தான்; காணாமற்போனான், திரும்பவும் காணப்பட்டான் என்றான். அப்படியே அவர்கள் சந்தோஷப்படத் தொடங்கி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குமாரனாகிய இவன் மரித்தான், திரும்பவும் உயிர்த்தான்; காணாமற்போனான், திரும்பவும் காணப்பட்டான் என்றான். அப்படியே அவர்கள் சந்தோஷப்படத் தொடங்கின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ரிசேயரும் வேதபாரகரும் முறுமுறுத்து: இவர் பாவிகளை ஏற்றுக்கொண்டு அவர்களோடே சாப்பிடுகிறார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ரிசேயரும் வேதபாரகரும் முறுமுறுத்து: இவர் பாவிகளை ஏற்றுக்கொண்டு அவர்களோடே சாப்பிடுகிறார் எ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மூத்தகுமாரன் வயலிலிருந்தான். அவன் திரும்பி வீட்டுக்குச் சமீபமாய் வருகிறபோது, கீத வாத்தியத்தையும், நடனக்களிப்பையும் கேட்டு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மூத்தகுமாரன் வயலிலிருந்தான். அவன் திரும்பி வீட்டுக்குச் சமீபமாய் வருகிறபோது, கீத வாத்தியத்தையும், நடனக்களிப்பையும் கேட்டு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ஊழியக்காரரில் ஒருவனை அழைத்து: இதென்ன என்று விசார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ண்டுபிடித்தபின்பு, அவன் சந்தோஷத்தோடே அதைத் தன் தோள்களின் மேல் போட்டுக்கொண்ட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க்கு அவர் சொன்ன உவமையாவத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ன்: உம்முடைய சகோதரன் வந்தார், அவர் மறுபடியும் சுகத்துடனே உம்முடைய தகப்பனிடத்தில் வந்து சேர்ந்தபடியினாலே அவருக்காகக் கொழுத்த கன்றை அடிப்பித்தார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ன்: உம்முடைய சகோதரன் வந்தார், அவர் மறுபடியும் சுகத்துடனே உம்முடைய தகப்பனிடத்தில் வந்து சேர்ந்தபடியினாலே அவருக்காகக் கொழுத்த கன்றை அடிப்பித்தார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ன் கோபமடைந்து, உள்ளே போக மனதில்லாதிருந்தான். தகப்பனோ வெளியே வந்து, அவனை வருந்தியழைத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ன் கோபமடைந்து, உள்ளே போக மனதில்லாதிருந்தான். தகப்பனோ வெளியே வந்து, அவனை வருந்தியழைத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கப்பனுக்குப் பிரதியுத்தரமாக: இதோ, இத்தனை வருஷகாலமாய் நான் உமக்கு ஊழியஞ்செய்து, ஒருக்காலும் உம்முடைய கற்பனையை மீறாதிருந்தும், என் சிநேகிதரோடே நான் சந்தோஷமாயிருக்கும்படி நீர் ஒருக்காலும் எனக்கு ஒரு ஆட்டுக்குட்டியையாவது கொடுக்கவ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கப்பனுக்குப் பிரதியுத்தரமாக: இதோ, இத்தனை வருஷகாலமாய் நான் உமக்கு ஊழியஞ்செய்து, ஒருக்காலும் உம்முடைய கற்பனையை மீறாதிருந்தும், என் சிநேகிதரோடே நான் சந்தோஷமாயிருக்கும்படி நீர் ஒருக்காலும் எனக்கு ஒரு ஆட்டுக்குட்டியையாவது கொடுக்கவ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தகப்பனுக்குப் பிரதியுத்தரமாக: இதோ, இத்தனை வருஷகாலமாய் நான் உமக்கு ஊழியஞ்செய்து, ஒருக்காலும் உம்முடைய கற்பனையை மீறாதிருந்தும், என் சிநேகிதரோடே நான் சந்தோஷமாயிருக்கும்படி நீர் ஒருக்காலும் எனக்கு ஒரு ஆட்டுக்குட்டியையாவது கொடுக்கவில்லை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ேசிகளிடத்தில் உம்முடைய ஆஸ்தியை அழித்துப்போட்ட உம்முடைய குமாரனாகிய இவன் வந்தவுடனே கொழுத்த கன்றை இவனுக்காக அடிப்பித்தீரே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ேசிகளிடத்தில் உம்முடைய ஆஸ்தியை அழித்துப்போட்ட உம்முடைய குமாரனாகிய இவன் வந்தவுடனே கொழுத்த கன்றை இவனுக்காக அடிப்பித்தீரே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ண்டுபிடித்தபின்பு, அவன் சந்தோஷத்தோடே அதைத் தன் தோள்களின் மேல் போட்டுக்கொண்ட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த் தகப்பன்: மகனே, நீ எப்போதும் என்னோடிருக்கிறாய், எனக்குள்ளதெல்லாம் உன்னுடையதாயிருக்கிற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ன் சகோதரனாகிய இவனோ மரித்தான், திரும்பவும் உயிர்த்தான்; காணாமற்போனான், திரும்பவும் காணப்பட்டான்; ஆனபடியினாலே, நாம் சந்தோஷப்பட்டு மகிழ்ச்சியாயிருக்க வேண்டுமே என்று சொன்னான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ன் சகோதரனாகிய இவனோ மரித்தான், திரும்பவும் உயிர்த்தான்; காணாமற்போனான், திரும்பவும் காணப்பட்டான்; ஆனபடியினாலே, நாம் சந்தோஷப்பட்டு மகிழ்ச்சியாயிருக்க வேண்டுமே என்று சொன்னா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ீட்டுக்கு வந்து, சிநேகிதரையும் அயலகத்தாரையும் கூட வரவழைத்து: காணாமற்போன என் ஆட்டைக் கண்டுபிடித்தேன், என்னோடுகூட சந்தோஷப்படுங்கள் என்பான் அல்லவா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ீட்டுக்கு வந்து, சிநேகிதரையும் அயலகத்தாரையும் கூட வரவழைத்து: காணாமற்போன என் ஆட்டைக் கண்டுபிடித்தேன், என்னோடுகூட சந்தோஷப்படுங்கள் என்பான் அல்லவா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போல, மனந்திரும்ப அவசியமில்லாத தொண்ணூற்றொன்பது நீதிமான்களைக்குறித்துச் சந்தோஷம் உண்டாகிறதைப் பார்க்கிலும் மனந்திரும்புகிற ஒரே பாவியினிமித்தம் பரலோகத்தில் மிகுந்த சந்தோஷம் உண்டாயிருக்கும் என்று உங்களுக்குச்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99 સારા લોકો જેમને પસ્તાવો કરવાની જરૂર નથી તેઓનાં કરતાં જો એક પાપી પસ્તાવો કરે છે તો તેથી વધ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નંદ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ધારોકે એક સ્ત્રી પાસે દસ ચાંદીના સિક્કા છે, પણ તે તેઓમાંનો એક ખોવાઇ જાય છે. તે સ્ત્રી દીવો લઈ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ર સાફ કરશે. જ્યાં સુધી તે સિક્કો નહિ મળે ત્યાં સુધી તે કાળજીપૂર્વક તેની શોધ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અને જ્યારે તેને ખોવાયેલો સિક્કો જડે છે, ત્યારે તે તેના મિત્રો અને પડોશીઓને બોલાવશે અને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શે, ‘મારી સાથે આનંદ કરો કારણ કે મને મારો ખોવાએલો સિક્કો જડી ગ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 જ પ્રમાણે, જ્યારે એક પાપી પસ્તાવો કરે છે ત્યારે દેવના દૂતો આનંદ કર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છી ઈસુએ કહ્યું, “એક માણસને બે દીકર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નાના દીકરાએ તેના પિતાને કહ્યું કે, ‘પિતા, મને સંપતિનો મારો ભાગ આપ!’ તેથી પિતાએ તેના બં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કરાઓને મિલકત વહેંચી આપ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ધારોકે તમારામાંના કોઈ એક પાસે 100 ઘેટાં છે, પણ તેઓમાનું એક ખોવાઇ જાય છે. પછી તે બીજા 99 ઘેટ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પછી તે નાનો દીકરો તેની પાસે જે બધું હતું તે ભેગું કરીને ચાલ્યો ગયો. તે દૂર દૂર બીજા એક દેશ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લ્યો ગયો. ત્યાં તે દીકરાએ તેના પૈસા મૂર્ખની જેમ વેડફી નાખ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ણે તેની પાસે જે બધું હતું તે ખર્ચી નાખ્યું. તે પછી તરત જ, જમીન વેરાન થઈ ગઇ અને વરસાદ પડ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 તે દેશમાં કોઈ પણ જગ્યાએ પૂરતું ખાવાનું ન હતું. તે દીકરો ભૂખ્યો હતો અને તેને પૈસાની જરુંર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થી તે કામ શોધવા ગયો અને તે દેશમાં તે લોકોમાંના એક માણસને ત્યાં તેને કામ મળ્યું. તે માણસ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કરાને ખેતરમાં ભૂંડો ચરાવવા મોકલ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 છોકરો એટલો બધો ભૂખ્યો હતો કે જે ખોરાક ભૂંડો ખાતા હતા તે ખાવાની તેને ઈચ્છા થઈ. પરંતુ કોઈ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ે તેને કંઈ પણ આપ્ય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તે છોકરાએ અનુભવ્યું કે તે ઘણો મૂર્ખ હતો. તેણે વિચાર્યુ, ‘મારા પિતાને ઘરે બધા નોકરો પાસે પુષ્ક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વાનું છે, પણ હું અહીં ભૂખે મરું છું કારણ કે મારી પાસે કશુંય ખાવાન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લાં મૂકીને ખોવાયેલા ઘેટાંને શોધવા નીકળશે. તે માણસ જ્યાં સુધી તે ખોવાયેલું ઘેટું પાછું નહિ મળ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હું અહીંથી ઊઠીને મારા પિતા પાસે જઇશ. હું તેને કહીશ: પિતા, મેં દેવ સામે અને તારી સામે પાપ કર્ય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ું તારો દીકરો કહેવડાવવાને યોગ્ય નથી. પરંતુ મને તારા નોકરોમાંનો એકના જેવો ગણ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છી તે છોકરો દેશ છોડીને તેના પિતા પાસે ગયો.“જ્યારે તે દીકરો તો ઘણો દૂર હતો એટલામાં, તેના પિત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આવતા જોયો. તેના દીકરા માટે પિતા દુ:ખી થયો. તેથી તે તેના તરફ દોડ્યો તે તેને ભેટ્યો અને પુત્ર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ૂમીઓ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ુત્રએ કહ્યું, ‘પિતા, મેં આકાશ સામે અને તારી સામે પાપ કર્યુ છે. હું તારો દીકરો કહેવાવાને જેટલ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રો નથી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પણ પિતાએ નોકરોને કહ્યું, “જલદી કરો! સારામાં સારાં કપડાં લાવો અને તેને પહેરાવો. અને તેની આંગળી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ીંટી પહેરાઓ અને પગમાં જોડા પહેરાવ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 સુધી તેની શોધ ચાલુ રા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એક માતેલું વાછરડું લાવો. આપણે તેને કાપીશું અને આપણી પાસે પુષ્કળ ખોરાક થશે. પછી આપણે મિજબ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શ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ઘણા કર ઉઘરાવનારાઓ અને પાપી લોકો ઈસુને ધ્યાનથી સાંભળવા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મારો દીકરો મરી ગયો હતો, પણ હવે તે ફરીથી જીવતો થયો છે! તે ખોવાઇ ગયો હતો, પણ હમણા તે જડ્યો છ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થી તેઓએ મોટી મિજબાની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છી ફરોશીઓ તથા શાસ્ત્રીઓએ ફરિયાદ કરવાની શરુંઆત કરી. “જુઓ! આ માણસ (ઈસુ) પાપીઓને આવકારે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ી સાથે ખાય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મોટો દીકરો ખેતરમાં હતો. તે ત્યાંથી આવતાં ઘર નજીક આવી પહોંચ્યો. તેણે સંગીત અને નૃત્યનો અવા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ેથી મોટા દીકરાએ નોકરમાંથી એકને બોલાવીને પૂછયું; ‘આ બધું શું છ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અને જ્યારે તે ઘેટાંને શોધી કાઢે છે ત્યારે તે ખૂબ ખુશ થાય છે. તે માણસ તે ઘેટાંને તેના ખભે બેસા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છી ઈસુએ તેઓને આ વાર્તા કહી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નોકરે કહ્યું; ‘તારો ભાઈ પાછો આવ્યો છે. તારા પિતાએ મોટું વાછરડું જમવા માટે કાપ્યું છે. તારા પિ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ુશ છે કારણ કે તારો ભાઈ સહીસલામત ઘરે પાછો આવ્યો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મોટો દીકરો ગુસ્સામાં હતો અને મિજબાનીમાં જવા રાજી નહોતો. તેથી તેનો પિતા બહાર આવ્યો અને તેને અંદ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વા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પુત્રએ તેના પિતાને કહ્યું; ‘મેં ઘણા વર્ષો સુધી એક ગુલામની જેમ તારી સેવા કરી છે! મેં હંમેશા ત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જ્ઞાનું પાલન કર્યુ છે. પણ તેં કદાપિ મારા માટે એક વાછરડું પણ કાપ્યું નથી. તેં કદાપિ મને કે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િત્રોને મિજબાની આપ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ણ તારા બીજા દીકરાએ કસબણો પાછળ તારા બધા પૈસા વેડફી દીધા અને તે ઘરે આવે છે ત્યારે તું તેને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 રુંષ્ટપુષ્ટ વાછરડું કપાવે છ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ઘેર લઈ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પણ પિતાએ તેને કહ્યું ‘દીકરા, તું હંમેશા મારી સાથે છે, મારી પાસે જે બધું છે તે તારું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આપણે ખુશ થવું જોઈએ અને મિજબાની કરવી જોઈએ, કારણ કે તારો ભાઈ મરી ગયો હતો પણ હવે તે પાછો જીવતો થ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તે ખોવાઇ ગયો હતો, પણ હવે તે પાછો જડ્યો છ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 તેના મિત્રો અને પાડોશીઓ પાસે જાય છે અને તેઓને કહે છે; ‘મારી સાથે આનંદ કરો, કારણ કે મને મા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ોવાયેલું ઘેટું જડ્યું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એ જ પ્રમાણે , હું તમને કહું છું, જ્યારે એક પાપી પસ્તાવો કરે છે ત્યારે આકાશમાં વધારે આનંદ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2026-08-04T02:02:28Z</dcterms:created>
  <dcterms:modified xsi:type="dcterms:W3CDTF">2026-08-04T02:02:28Z</dcterms:modified>
  <dc:title>લૂક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