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presProps" Target="presProps.xml"/>
  <Relationship Id="rId10" Type="http://schemas.openxmlformats.org/officeDocument/2006/relationships/viewProps" Target="viewProps.xml"/>
  <Relationship Id="rId11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58604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ஞானப்பாடல் : 283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எப்போதும், யேசு நாதா
உம்மைப் பின்பற்றுவேன் 
என்றே தீர்மானமாக 
நான் வாக்குக் கொடுத்தேன்; 
நீர் என்னைத் தாங்கிக் காப்பீர், 
அப்போது அஞ்சிடேன்; 
முன் சென்று பாதை காட்டும்;
நான் வழி தவறேன்.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ஞானப்பாடல் : 283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பூலோக இன்பம், செல்வம்
வீண் ஆசாபாசத்தால், 
என் ஆத்மா மயங்காமல், 
தெய்வீகப் பலத்தால் 
நீர் துணை நின்று தாங்கும்,
என் அருள் நாயகா; 
தீங்கணுகாமல் காரும், 
மா வல்ல ரட்சகா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ஞானப்பாடல் : 28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ஆங்காரம், சுய சித்தம், 
தகாத சிந்தையால் 
மா கலக்கம் உண்டாகி 
நான் தடுமாறினால், 
நீர் பேசும், அருள் நாதா, 
கொந்தளிப்படங்கும்; 
உம் நேச சத்தம் கேட்டு 
என் ஆவி மகிழும்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ஞானப்பாடல் : 283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"பின்பற்றினால் விண் வீட்டில் 
பேரின்பம் பெறுவீர்" 
என்றே உம் சீஷர் நோக்கி 
நீர் வாக்கு அளித்தீர்; 
அவ்வருள் வாக்கை நம்பி 
இவ்வேழை அடியேன் 
"இதோ, பின் செல்வேன்" என்று 
தீர்மானம் பண்ணினேன்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ஞானப்பாடல் : 283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5. ஓயாமல் பெலன் தாரும்; 
உம் அடிச்சுவட்டில் 
கால் வைத்து நடந்தேகி 
நான் யாத்ரை செய்கையில் 
நீர் வழி காட்டி, என்னைக் 
கைதாங்கி வருவீர்; 
அப்பாலே மோட்ச வீட்டில் 
பேர் வாழ்வை அருள்வீர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ஞானப்பாடல் : 283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1">
  <a:themeElements>
    <a:clrScheme name="Theme6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6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2026-06-27T14:16:16Z</dcterms:created>
  <dcterms:modified xsi:type="dcterms:W3CDTF">2026-06-27T14:16:16Z</dcterms:modified>
  <dc:title>ஞானப்பாடல் : 283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