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ழைக்கப்பட்டவர்களோ அதை அசட்டைபண்ணி, ஒருவன் தன் வயலுக்கும், ஒருவன் தன் வியாபாரத்துக்கும் போய்வி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்றவர்கள் அவன் ஊழியக்காரரைப் பிடித்து, அவமானப்படுத்தி, கொலைசெய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அதைக் கேள்விப்பட்டு, கோபமடைந்து, தன் சேனைகளை அனுப்பி, அந்தக் கொலைபாதகரை அழித்து, அவர்கள் பட்டணத்தையும் சுட்டெர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, அவன் தன் ஊழியக்காரரை நோக்கி: கலியாண விருந்து ஆயத்தமாயிருக்கிறது, அழைக்கப்பட்டவர்களோ அதற்கு அபாத்திரராய்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நீங்கள் வழிச்சந்திகளிலே போய், காணப்படுகிற யாவரையும் கலியாணத்திற்கு அழைத்துக்கொண்டு வார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ஊழியக்காரர் புறப்பட்டு, வழிகளிலே போய், தாங்கள் கண்ட நல்லார் பொல்லார் யாவரையும் கூட்டிக்கொண்டு வந்தார்கள்; கலியாணசாலை விருந்தாளிகளால் நிறை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ஊழியக்காரர் புறப்பட்டு, வழிகளிலே போய், தாங்கள் கண்ட நல்லார் பொல்லார் யாவரையும் கூட்டிக்கொண்டு வந்தார்கள்; கலியாணசாலை விருந்தாளிகளால் நிறை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லும் மரித்தோர் உயிர்த்தெழுதலைப்பற்றி: நான் ஆபிரகாமின் தேவனும், ஈசாக்கின் தேவனும், யாக்கோபின் தேவனுமாயிருக்கிறேன் என்று தேவனால் உங்களுக்கு உரைக்கப்பட்டிருக்கிறதை நீங்கள் வாசிக்கவில்லைய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ருந்தாளிகளைப் பார்க்கும்படி ராஜா உள்ளே பிரவேசித்தபோது, கலியாண வஸ்திரம் தரித்திராத ஒருமனுஷனை அங்கே க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ருந்தாளிகளைப் பார்க்கும்படி ராஜா உள்ளே பிரவேசித்தபோது, கலியாண வஸ்திரம் தரித்திராத ஒருமனுஷனை அங்கே கண்ட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மறுபடியும் அவர்களோடே உவமைகளாய்ப் பேசிச் சொன்னது எ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மரித்தோருக்கு தேவனாயிராமல், ஜீவனுள்ளோருக்கு தேவனாயிருக்கிறா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மரித்தோருக்கு தேவனாயிராமல், ஜீவனுள்ளோருக்கு தேவனாயிருக்கிறார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நேகிதனே, நீ கலியாண வஸ்திரமில்லாதவனாய் இங்கே எப்படி வந்தாய் என்று கேட்டார். அதற்கு அவன் பேசாமல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நேகிதனே, நீ கலியாண வஸ்திரமில்லாதவனாய் இங்கே எப்படி வந்தாய் என்று கேட்டார். அதற்கு அவன் பேசாமல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னங்கள் இதைக் கேட்டு, அவருடைய போதகத்தைக்குறித்து ஆச்சரியப்ப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ராஜா பணிவிடைக்காரரை நோக்கி: இவனைக் கையுங்காலும் கட்டிக்கொண்டுபோய், அழுகையும் பற்கடிப்பும் உண்டாயிருக்கிற புறம்பான இருளிலே போடுங்கள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ராஜா பணிவிடைக்காரரை நோக்கி: இவனைக் கையுங்காலும் கட்டிக்கொண்டுபோய், அழுகையும் பற்கடிப்பும் உண்டாயிருக்கிற புறம்பான இருளிலே போட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சதுசேயரை வாயடைத்தார் என்று பரிசேயர் கேள்விப்பட்டு, அவரிடத்தில் கூடி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படியே, அழைக்கப்பட்டவர்கள் அநேகர், தெரிந்துக்கொள்ளப்பட்டவர்களோ சிலர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பரிசேயர் போய், பேச்சிலே அவரை அகப்படுத்தும்படி யோசனைபண்ண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லோகராஜ்யம் தன் குமாரனுக்குக் கலியாணஞ்செய்த ஒரு ராஜாவுக்கு ஒப்ப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ில் நியாயசாஸ்திரி ஒருவன் அவரைச் சோதிக்கும்பட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ோதகரே, நியாயப்பிரமாணத்திலே எந்தக் கற்பனை பிரதானமானது என்று கே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உமக்கு எப்படித் தோன்றுகிறது? இராயனுக்கு வரிகொடுக்கிறது நியாயமோ, அல்லவோ? அதை எங்களுக்குச் சொல்லும் என்று கே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உமக்கு எப்படித் தோன்றுகிறது? இராயனுக்கு வரிகொடுக்கிறது நியாயமோ, அல்லவோ? அதை எங்களுக்குச் சொல்லும் என்று கே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: உன் தேவனாகிய கர்த்தரிடத்தில் உன் முழு இருதயத்தோடும், உன் முழு ஆத்துமாவோடும் உன் முழு மனதோடும் அன்புகூருவாயாக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: உன் தேவனாகிய கர்த்தரிடத்தில் உன் முழு இருதயத்தோடும், உன் முழு ஆத்துமாவோடும் உன் முழு மனதோடும் அன்புகூருவாயாக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அவர்கள் துர்க்குணத்தை அறிந்து: மாயக்காரரே, நீங்கள் என்னை ஏன் சோதிக்கிறீர்கள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ழைக்கப்பட்டவர்களைக் கலியாணத்திற்கு வரச்சொல்லும்படி அவன் தன் ஊழியக்காரரை அனுப்பினான்; அவர்களோ வர மனதில்லாத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ு முதலாம் பிரதான கற்பன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ரிக்காசை எனக்குக் காண்பியுங்கள் என்றார்; அவர்கள் ஒரு பணத்தை அவரிடத்தில் கொண்டுவ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ர்: இந்தச் சுரூபமும் மேலெழுத்தும் யாருடையது என்று கே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ற்கு ஒப்பாயிருக்கிற இரண்டாம் கற்பனை என்னவென்றால், உன்னிடத்தில் நீ அன்புகூருவதுபோலப் பிறனிடத்திலும் அன்புகூருவாயாக என்பத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ாயனுடையது என்றார்கள். அதற்கு அவர்: அப்படியானால், இராயனுடையதை இராயனுக்கும், தேவனுடையதை தேவனுக்கும் செலுத்துங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்விரண்டு கற்பனைகளிலும் நியாயப்பிரமாணம் முழுமையும் தீர்க்கதரிசனங்களும் அடங்கியிருக்கிற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அதைக்கேட்டு ஆச்சரியப்பட்டு அவரை விட்டுப் போய்வ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யிர்த்தெழுதல் இல்லை என்று சாதிக்கிற சதுசேயர் அன்றையத்தினம் அவரிடத்தில் வந்து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ேயர் கூடியிருக்கையில், இயேசு அவர்களை நோக்கி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ோதகரே, ஒருவன் சந்தானம் இல்லாமல் இறந்துபோனால், அவனுடைய சகோதரன் அவன் மனைவியை விவாகம் பண்ணி, தன் சகோதரனுக்குச் சந்தானம் உண்டாக்கவேண்டும் என்று மோசே சொன்னார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ழைக்கப்பட்டவர்களைக் கலியாணத்திற்கு வரச்சொல்லும்படி அவன் தன் ஊழியக்காரரை அனுப்பினான்; அவர்களோ வர மனதில்லாத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ோதகரே, ஒருவன் சந்தானம் இல்லாமல் இறந்துபோனால், அவனுடைய சகோதரன் அவன் மனைவியை விவாகம் பண்ணி, தன் சகோதரனுக்குச் சந்தானம் உண்டாக்கவேண்டும் என்று மோசே சொன்னார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ிறிஸ்துவைக்குறித்து நீங்கள் என்ன நினைக்கிறீர்கள், அவர் யாருடைய குமாரன்? என்று கேட்டார். அவர் தாவீதின் குமாரன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ிறிஸ்துவைக்குறித்து நீங்கள் என்ன நினைக்கிறீர்கள், அவர் யாருடைய குமாரன்? என்று கேட்டார். அவர் தாவீதின் குமாரன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ற்கு அவர்: அப்படியானால், தாவீது பரிசுத்த ஆவியினாலே அவரை ஆண்டவர் என்று சொல்லியிருக்கிறது எப்படி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ம்முடைய சத்துருக்களை உமக்குப் பாதபடியாக்கிப்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சொல்லியிருக்கிறான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ம்முடைய சத்துருக்களை உமக்குப் பாதபடியாக்கிப்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சொல்லியிருக்கிறான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ம்முடைய சத்துருக்களை உமக்குப் பாதபடியாக்கிப்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சொல்லியிருக்கிறான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ாவீது அவரை ஆண்டவர் என்று சொல்லியிருக்க, அவனுக்கு அவர் குமாரனாயிருப்பது எப்படி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ுக்குள்ளே சகோதரர் ஏழு பேர் இருந்தார்கள்; மூத்தவன் விவாகம்பண்ணி, மரித்து, சந்தானமில்லாததினால் தன் மனைவியைத் தன் சகோதரனுக்கு விட்டுவிட்டுப்போ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ுக்குள்ளே சகோதரர் ஏழு பேர் இருந்தார்கள்; மூத்தவன் விவாகம்பண்ணி, மரித்து, சந்தானமில்லாததினால் தன் மனைவியைத் தன் சகோதரனுக்கு விட்டுவிட்டுப்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வேறு ஊழியக்காரரை அழைத்து: நீங்கள் போய், இதோ, என் விருந்தை ஆயத்தம்பண்ணினேன், என் எருதுகளும் கொழுத்த ஜெந்துக்களும் அடிக்கப்பட்டது, எல்லாம் ஆயத்தமாயிருக்கிறது; கலியாணத்திற்கு வாருங்கள் என்று அழைக்கப்பட்டவர்களுக்குச் சொல்லுங்களென்று அனுப்ப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மாறுத்தரமாக ஒருவனும் அவருக்கு ஒரு வார்த்தையும் சொல்லக்கூடாதிருந்தது. அன்றுமுதல் ஒருவனும் அவரிடத்தில் கேள்விகேட்கத் துணியவ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இரண்டாம் மூன்றாம் சகோதரன் முதல் ஏழாம் சகோதரன் வரைக்கும் செய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க்கும் பின்பு அந்த ஸ்திரீயும் இறந்துபோன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யிர்த்தெழுதலில், அவ்வேழுபேரில் எவனுக்கு அவள் மனைவியாயிருப்பாள்? அவர்களெல்லாரும் அவளை விவாகம் பண்ணியிருந்தார்களே என்று கேட்ட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யிர்த்தெழுதலில், அவ்வேழுபேரில் எவனுக்கு அவள் மனைவியாயிருப்பாள்? அவர்களெல்லாரும் அவளை விவாகம் பண்ணியிருந்தார்களே என்று கேட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நீங்கள் வேதவாக்கியங்களையும் தேவனுடைய வல்லமையையும் அறியாமல் தப்பான எண்ணங்கொள்ளுகிறீ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நீங்கள் வேதவாக்கியங்களையும் தேவனுடைய வல்லமையையும் அறியாமல் தப்பான எண்ணங்கொள்ளுகிறீ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யிர்த்தெழுதலில், கொள்வனையும் கொடுப்பனையும் இல்லை; அவர்கள் பரலோகத்திலே தேவதூதரைப்போல் இருப்பார்கள்;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யிர்த்தெழுதலில், கொள்வனையும் கொடுப்பனையும் இல்லை; அவர்கள் பரலோகத்திலே தேவதூதரைப்போல் இருப்பார்கள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வேறு ஊழியக்காரரை அழைத்து: நீங்கள் போய், இதோ, என் விருந்தை ஆயத்தம்பண்ணினேன், என் எருதுகளும் கொழுத்த ஜெந்துக்களும் அடிக்கப்பட்டது, எல்லாம் ஆயத்தமாயிருக்கிறது; கலியாணத்திற்கு வாருங்கள் என்று அழைக்கப்பட்டவர்களுக்குச் சொல்லுங்களென்று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வேறு ஊழியக்காரரை அழைத்து: நீங்கள் போய், இதோ, என் விருந்தை ஆயத்தம்பண்ணினேன், என் எருதுகளும் கொழுத்த ஜெந்துக்களும் அடிக்கப்பட்டது, எல்லாம் ஆயத்தமாயிருக்கிறது; கலியாணத்திற்கு வாருங்கள் என்று அழைக்கப்பட்டவர்களுக்குச் சொல்லுங்களென்று அனுப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ழைக்கப்பட்டவர்களோ அதை அசட்டைபண்ணி, ஒருவன் தன் வயலுக்கும், ஒருவன் தன் வியாபாரத்துக்கும் போய்வ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യ്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ശേഷമുള്ളവർ അവന്റെ ദാസന്മാരെ പിടിച്ചു അപമാനിച്ചു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രാജാവു കോപിച്ചു സൈന്യങ്ങളെ അയച്ചു ആ കുലപാതകന്മാരെ മുടിച്ചു അവരുടെ പട്ടണം ചുട്ട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ിന്നെ അവൻ ദാസന്മാരോടു: കല്യാണം ഒരുങ്ങിയിരിക്കുന്നു; ക്ഷണിക്കപ്പെട്ടവരോ യോഗ്യര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കയാൽ വഴിത്തലെക്കൽ ചെന്നു കാണുന്നവരെ ഒക്കെയും കല്യാണത്തിന്നു വിള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 ദാസന്മാർ പെരുവഴികളിൽ പോയി, കണ്ട ദുഷ്ടന്മാരെയും നല്ലവരെയും എല്ലാം കൂട്ടിക്കൊണ്ടുവ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യാണശാല വിരുന്നുകാരെക്കൊണ്ടു നി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രിച്ചവരുടെ പുനരുത്ഥാനത്തെക്കുറിച്ചോ ദൈവം അരുളിച്ചെയ്തിരിക്കുന്നതു നിങ്ങൾ വായിച്ചിട്ട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വിരുന്നുകാരെ നോക്കുവാൻ രാജാവു അകത്തു വന്നപ്പോൾ കല്യാണവസ്ത്രം ധരിക്കാത്ത ഒരു മനുഷ്യനെ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േശു പിന്നെയും അവരോടു ഉപമകളായി പ്രസ്താവിച്ച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ഞാൻ അബ്രാഹാമിന്റെ ദൈവവും യിസ്ഹാക്കിന്റെ ദൈവവും യാക്കോബിന്റെ ദൈവവും ആകുന്നു എന്നു അവൻ അരുള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്ചെയ്യുന്നു; എന്നാൽ അവൻ മരിച്ചവരുടെ ദൈവമല്ല, ജീവനുള്ളവരുടെ ദൈവമത്ര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സ്നേഹിതാ നീ കല്യാണവസ്ത്രം ഇല്ലാതെ ഇവിടെ അകത്തു വന്നതു എങ്ങനെ എന്നു ചോദിച്ചു. എന്നാൽ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 മുട്ട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പുരുഷാരം ഇതു കേട്ടിട്ടു അവന്റെ ഉപദേശത്തിൽ വിസ്മ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രാജാവു ശുശ്രൂഷക്കാരോടു: ഇവനെ കയ്യും കാലും കെട്ടി ഏറ്റവും പുറത്തുള്ള ഇരുട്ടിൽ തള്ളിക്കള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കരച്ചലും പല്ലുകടിയും ഉണ്ടാ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സദൂക്യരെ അവൻ മിണ്ടാതാക്കിയപ്രകാരം കേട്ടിട്ടു പരീശന്മാർ ഒന്നിച്ചു കൂട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വിളിക്കപ്പെട്ടവർ അനേകർ; തിരഞ്ഞെടുക്കപ്പെട്ടവരോ ചുരുക്ക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നന്തരം പരീശന്മാർ ചെന്നു അവനെ വാക്കിൽ കുടുക്കേണ്ടതിന്നു ആലോചിച്ച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സ്വർഗ്ഗരാജ്യം തന്റെ പുത്രന്നു വേണ്ടി കല്യാണസദ്യ കഴിച്ച ഒരു രാജാവിനോടു സദൃ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രിൽ ഒരു വൈദികൻ അവനെ പരീക്ഷ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തങ്ങളുടെ ശിഷ്യന്മാരെ ഹെരോദ്യരോടു കൂടെ അവന്റെ അടുക്കൽ അയച്ചു: ഗുരോ, നീ സത്യവാനും ദൈവ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ഴി നേരായി പഠിപ്പിക്കുന്നവനും മനുഷ്യരുടെ മുഖം നോക്കാത്തവൻ ആകയാൽ ആരെയും ശങ്കയില്ലാത്തവനും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ങ്ങൾ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ഗുരോ, ന്യാപ്രമാണത്തിൽ ഏതു കല്പന വലിയതു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നക്കു എന്തു തോന്നുന്നു? കൈസർക്കു കരം കൊടുക്കുന്നതു വിഹിതമോ അല്ലയോ എന്നു പറഞ്ഞുതരേണ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േശു അവനോടു: “നിന്റെ ദൈവമായ കർത്താവിനെ നീ പൂർണ്ണഹൃദയത്തോടും പൂർണ്ണാത്മാവോടും പൂർണ്ണമനസ്സ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 സ്നേഹ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േശു അവരുടെ ദുഷ്ടത അറിഞ്ഞു: “കപട ഭക്തിക്കാരേ, എന്നെ പരീക്ഷി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കല്യാണത്തിന്നു ക്ഷണിച്ചവരെ വിളിക്കേണ്ടതിന്നു ദാസന്മാരെ പറഞ്ഞയച്ചു; അവർക്കോ വ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ഇതാകുന്നു വലിയതും ഒന്നാമത്തേതുമായ കല്പന രണ്ടാമത്തേതു അതിനോടു സമ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രത്തിന്നുള്ള നാണയം കാണിപ്പിൻ” എന്നു പറഞ്ഞു; അവർ അവന്റെ അടുക്കൽ ഒരു വെള്ളിക്കാശു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അവരോടു: “ഈ സ്വരൂപവും മേലെഴുത്തും ആരുടേതു” എന്നു ചോദിച്ചുതിന്നു കൈസരുടേതു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കൂട്ടുകാരനെ നിന്നെപ്പോലെ തന്നേ സ്നേഹ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എന്നാൽ കൈസർക്കുള്ളതു കൈസർക്കും ദൈവത്തിനുള്ളതു ദൈവത്തിന്നും കൊടുപ്പിൻ” എന്നു അവൻ അവര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ഈ രണ്ടു കല്പനകളിൽ സകലന്യായപ്രമാണവും പ്രവാചകന്മാരും അടങ്ങിയിരിക്കുന്നു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ർ കേട്ടു ആശ്ചര്യപ്പെട്ടു അവനെ വിട്ടു പൊയ്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ുനരുത്ഥാനം ഇല്ല എന്നു പറയുന്ന സദൂക്യരും അന്നു അവന്റെ അടുക്കൽ വ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പരീശന്മാർ ഒരുമിച്ചു കൂടിയിരിക്കുമ്പോൾ യേശു അവരോ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ഗുരോ, ഒരുത്തൻ മക്കൾ ഇല്ലാതെ മരിച്ചാൽ അവന്റെ സഹോദരൻ അവന്റെ ഭാര്യയെ ദേവരവിവാഹം കഴിച്ച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ോദരന്നു സന്തതിയെ ജനിപ്പിക്കേണം എന്നു മോശെ കല്പിച്ച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“ക്രിസ്തുവിനെക്കുറിച്ചു നിങ്ങൾക്കു എന്തു തോന്നുന്നു?” അവൻ ആരുടെ പുത്രൻ എന്നു ചോദിച്ചു”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്റെ പുത്രൻ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വൻ അവരോടു: “എന്നാൽ ദാവീദ് ആത്മാവിൽ അവനെ ‘കർത്താവു’ എന്നു വിളിക്കുന്നതു എങ്ങനെ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“ഞാൻ നിന്റെ ശത്രുക്കളെ നിന്റെ പാദപീഠം ആക്കുവോളത്തിന്നു എന്റെ വലത്തുഭാഗത്തു ഇരിക്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ു എന്റെ കർത്താവിനോടു അരുളിച്ചെയ്തു” എന്നു അവൻ പറയുന്നുവല്ലോ. “ദാവീദ് അവനെ ‘കർത്താവു’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വെങ്കിൽ അവന്റെ പുത്രൻ ആകുന്നതു എങ്ങനെ”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അവനോടു ഉത്തരം പറവാൻ ആർക്കും കഴിഞ്ഞ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നാൽ ഞങ്ങളുടെ ഇടയിൽ ഏഴു സഹോദരന്മാർ ഉണ്ടായിരുന്നു. അവരിൽ ഒന്നാമത്തവൻ വിവാഹം ചെയ്തശേഷം മര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തി ഇല്ലായ്കയാൽ തന്റെ ഭാര്യയെ സഹോദരന്നു വിട്ടേ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പിന്നെയും അവൻ മറ്റു ദാസന്മാരെ അയച്ചു: എന്റെ മുത്താഴം ഒരുക്കിത്തീർന്നു, എന്റെ കാളകളെയും തടിപ്പ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ന്നുമുതൽ ആരും അവനോടു ഒന്നും ചോദിപ്പാൻ തുനിഞ്ഞ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രണ്ടാമത്തവനും മൂന്നാമത്തവനും ഏഴാമത്തവൻ വരെയും അങ്ങന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എല്ലാവരും കഴിഞ്ഞിട്ടു ഒടുവിൽ സ്ത്രീയും മ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എന്നാൽ പുനരുത്ഥാനത്തിൽ അവൾ ഏഴുവരിൽ ആർക്കു ഭാര്യയാകും? എാല്ലവർക്കും ആയിരുന്നുവല്ലോ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തിന്നു യേശു ഉത്തരം പറഞ്ഞതു: “നിങ്ങൾ തിരുവെഴുത്തുകളെയും ദൈവശക്തിയെയും അറിയായ്ക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െറ്റിപ്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പുനരുത്ഥാനത്തിൽ അവർ വിവാഹം കഴിക്കുന്നില്ല, വിവാഹത്തിന്നു കൊടുക്കപ്പെടുന്നതുമില്ല; സ്വർഗ്ഗ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ൂതന്മാരെപ്പോലെ അത്രേ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ൃഗങ്ങളെയും അറുത്തു, എല്ലാം ഒരുങ്ങിയിരിക്കുന്നു; കല്യാണത്തിന്നു വരുവിൻ എന്നു ക്ഷണിച്ചുവ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അതു കൂട്ടാക്കാതെ ഒരുത്തൻ തന്റെ നിലത്തിലേക്കും മറ്റൊരുത്തൻ തന്റെ വ്യാപാരത്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2026-09-07T02:52:20Z</dcterms:created>
  <dcterms:modified xsi:type="dcterms:W3CDTF">2026-09-07T02:52:20Z</dcterms:modified>
  <dc:title>മത്തായി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