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ூர்வநாட்களிலும் முந்தின வருஷங்களிலும் இருந்ததுபோல, யூதாவின் காணிக்கையும் எருசலேமின் காணிக்கையும் கர்த்தருக்குப் பிரியமாய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நியாயத்தீர்ப்பு செய்யும்படி உங்களிடத்தில் வந்து, சூனியக்காரருக்கும் விபசாரருக்கும் பொய்யாணை இடுகிறவர்களுக்கும் எனக்குப் பயப்படாமல் விதவைகளும் திக்கற்ற பிள்ளைகளுமாகிய கூலிக்காரரின் கூலியை அபகரித்துக்கொள்ளுகிறவர்களுக்கும், பரதேசிக்கு அநியாயஞ்செய்கிறவர்களுக்கும் விரோதமாய்த் தீவிரமான சாட்சியாயிருப்ப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கர்த்தர் நான் மாறாதவர்; ஆகையால் யாக்கோபின் புத்திரராகிய நீங்கள் நிர்மூலமாக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ங்கள் பிதாக்களின் நாட்கள் தொடங்கி என் கட்டளைகளைக் கைக்கொள்ளாமல், அவைகளைவிட்டு விலகிப்போனீர்கள்; என்னிடத்திற்குத் திரும்புங்கள், அப்பொழுது உங்களிடத்திற்குத் திரும்புவேன் என்று சேனைகளின் கர்த்தர் சொல்லுகிறார்; நாங்கள் எந்த விஷயத்தில் திரும்பவேண்டும் என்கிறீர்கள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ங்கள் பிதாக்களின் நாட்கள் தொடங்கி என் கட்டளைகளைக் கைக்கொள்ளாமல், அவைகளைவிட்டு விலகிப்போனீர்கள்; என்னிடத்திற்குத் திரும்புங்கள், அப்பொழுது உங்களிடத்திற்குத் திரும்புவேன் என்று சேனைகளின் கர்த்தர் சொல்லுகிறார்; நாங்கள் எந்த விஷயத்தில் திரும்பவேண்டும் என்கிறீர்கள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உங்கள் பிதாக்களின் நாட்கள் தொடங்கி என் கட்டளைகளைக் கைக்கொள்ளாமல், அவைகளைவிட்டு விலகிப்போனீர்கள்; என்னிடத்திற்குத் திரும்புங்கள், அப்பொழுது உங்களிடத்திற்குத் திரும்புவேன் என்று சேனைகளின் கர்த்தர் சொல்லுகிறார்; நாங்கள் எந்த விஷயத்தில் திரும்பவேண்டும் என்கிறீர்கள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தேவனை வஞ்சிக்கலாமா? நீங்களோ என்னை வஞ்சிக்கிறீர்கள். எதிலே உம்மை வஞ்சித்தோம் என்கிறீர்கள். தசமபாகத்திலும் காணிக்கைகளிலுந்தான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ன் தேவனை வஞ்சிக்கலாமா? நீங்களோ என்னை வஞ்சிக்கிறீர்கள். எதிலே உம்மை வஞ்சித்தோம் என்கிறீர்கள். தசமபாகத்திலும் காணிக்கைகளிலுந்தான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சபிக்கப்பட்டவர்கள்; ஜனத்தாராகிய நீங்கள் எல்லாரும் என்னை வஞ்சித்த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லயத்தில் ஆகாரம் உண்டாயிருக்கும்படித் தசமபாகங்களையெல்லாம் பண்டசாலையிலே கொண்டுவாருங்கள்; அப்பொழுது நான் வானத்தின் பலகணிகளைத் திறந்து, இடங்கொள்ளாமற்போகுமட்டும் உங்கள்மேல் ஆசீர்வாதத்தை வருஷிக்கமாட்டேனோவென்று அதினால் என்னைச் சோதித்துப் பார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லயத்தில் ஆகாரம் உண்டாயிருக்கும்படித் தசமபாகங்களையெல்லாம் பண்டசாலையிலே கொண்டுவாருங்கள்; அப்பொழுது நான் வானத்தின் பலகணிகளைத் திறந்து, இடங்கொள்ளாமற்போகுமட்டும் உங்கள்மேல் ஆசீர்வாதத்தை வருஷிக்கமாட்டேனோவென்று அதினால் என்னைச் சோதித்துப் பார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லயத்தில் ஆகாரம் உண்டாயிருக்கும்படித் தசமபாகங்களையெல்லாம் பண்டசாலையிலே கொண்டுவாருங்கள்; அப்பொழுது நான் வானத்தின் பலகணிகளைத் திறந்து, இடங்கொள்ளாமற்போகுமட்டும் உங்கள்மேல் ஆசீர்வாதத்தை வருஷிக்கமாட்டேனோவென்று அதினால் என்னைச் சோதித்துப் பாருங்கள் என்று சேனைகளின்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ின் கனியைப் பட்சித்துப் போடுகிறவைகளை உங்கள் நிமித்தம்கண்டிப்பேன்; அவைகள் உங்கள் நிலத்தின் பலனை அழிப்பதில்லை. வெளியிலுள்ள திராட்சக்கொடி பழமில்லாமற்போவதுமில்லை என்று சேனைகளின்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ூமியின் கனியைப் பட்சித்துப் போடுகிறவைகளை உங்கள் நிமித்தம்கண்டிப்பேன்; அவைகள் உங்கள் நிலத்தின் பலனை அழிப்பதில்லை. வெளியிலுள்ள திராட்சக்கொடி பழமில்லாமற்போவதுமில்லை என்று சேனைகளின்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ல்லா ஜாதிகளும் உங்களைப் பாக்கியவான்கள் என்பார்கள்; தேசம் விரும்பப்படத்தக்கத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ல்லா ஜாதிகளும் உங்களைப் பாக்கியவான்கள் என்பார்கள்; தேசம் விரும்பப்படத்தக்கதாயிருக்கும் என்று சேனைகளின்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க்கு விரோதமாய்ப் பேசின பேச்சுகள் கடினமாயிருக்கிறது என்று கர்த்தர் சொல்லுகிறார்; ஆனாலும் உமக்கு விரோதமாக என்னத்தைப் பேசினோம் என்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க்கு விரோதமாய்ப் பேசின பேச்சுகள் கடினமாயிருக்கிறது என்று கர்த்தர் சொல்லுகிறார்; ஆனாலும் உமக்கு விரோதமாக என்னத்தைப் பேசினோம் என்கிற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ைச் சேவிப்பது விருதா, அவருடைய கட்டளைகளைக் கைக்கொள்ளுகிறதினாலும் சேனைகளின் கர்த்தருக்கு முன்பாகத் துக்கித்து நடக்கிறதினாலும் என்ன பிரயோஜனம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ைச் சேவிப்பது விருதா, அவருடைய கட்டளைகளைக் கைக்கொள்ளுகிறதினாலும் சேனைகளின் கர்த்தருக்கு முன்பாகத் துக்கித்து நடக்கிறதினாலும் என்ன பிரயோஜனம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அகங்காரிகளைப் பாக்கியவான்கள் என்கிறோம்; தீமைசெய்கிறவர்கள் திடப்படுகிறார்கள்; அவர்கள் தேவனைப் பரீட்சைபார்த்தாலும் விடுவிக்கப்படுகிறார்களே என்று சொல்லுகிற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அகங்காரிகளைப் பாக்கியவான்கள் என்கிறோம்; தீமைசெய்கிறவர்கள் திடப்படுகிறார்கள்; அவர்கள் தேவனைப் பரீட்சைபார்த்தாலும் விடுவிக்கப்படுகிறார்களே என்று சொல்லுகிற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ுக்குப் பயந்தவர்கள் ஒருவரோடொருவர் பேசிக்கொள்வார்கள்; கர்த்தர் கவனித்துக்கேட்பார்; கர்த்தருக்குப் பயந்தவர்களுக்காகவும் அவருடைய நாமத்தைத் தியானிக்கிறவர்களுக்காகவும் ஞாபகப்புஸ்தகம் ஒன்று அவருக்கு முன்பாக எழுதப்பட்டிருக்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ுக்குப் பயந்தவர்கள் ஒருவரோடொருவர் பேசிக்கொள்வார்கள்; கர்த்தர் கவனித்துக்கேட்பார்; கர்த்தருக்குப் பயந்தவர்களுக்காகவும் அவருடைய நாமத்தைத் தியானிக்கிறவர்களுக்காகவும் ஞாபகப்புஸ்தகம் ஒன்று அவருக்கு முன்பாக எழுதப்பட்டிருக்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கர்த்தருக்குப் பயந்தவர்கள் ஒருவரோடொருவர் பேசிக்கொள்வார்கள்; கர்த்தர் கவனித்துக்கேட்பார்; கர்த்தருக்குப் பயந்தவர்களுக்காகவும் அவருடைய நாமத்தைத் தியானிக்கிறவர்களுக்காகவும் ஞாபகப்புஸ்தகம் ஒன்று அவருக்கு முன்பாக எழுதப்பட்டிருக்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ம்பத்தை நான் சேர்க்கும் அந்நாளிலே அவர்கள் என்னுடையவர்களாயிருப்பார்கள் என்று சேனைகளின் கர்த்தர் சொல்லுகிறார்; ஒரு மனுஷன் தனக்கு ஊழியஞ்செய்கிற தன்னுடைய குமாரனைக் கடாட்சிக்கிறதுபோல நான் அவர்களைக் கடாட்சிப்ப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சம்பத்தை நான் சேர்க்கும் அந்நாளிலே அவர்கள் என்னுடையவர்களாயிருப்பார்கள் என்று சேனைகளின் கர்த்தர் சொல்லுகிறார்; ஒரு மனுஷன் தனக்கு ஊழியஞ்செய்கிற தன்னுடைய குமாரனைக் கடாட்சிக்கிறதுபோல நான் அவர்களைக் கடாட்சிப்ப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 நான் என் தூதனை அனுப்புகிறேன், அவன் எனக்கு முன்பாகப் போய், வழியை ஆயத்தம்பண்ணுவான்; அப்பொழுது நீங்கள் தேடுகிற ஆண்டவரும் நீங்கள் விரும்புகிற உடன்படிக்கையின் தூதனுமானவர் தம்முடைய ஆலயத்துக்குத் தீவிரமாய் வருவார்; இதோ, வருகிறார் என்று சேனைகளின் கர்த்தர் சொல்லு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ீங்கள் நீதிமானுக்கும் துன்மார்க்கனுக்கும், தேவனுக்கும் ஊழியஞ்செய்கிறவனுக்கும் அவருக்கு ஊழியஞ்செய்யாதவனுக்கும் இருக்கிற வித்தியாசத்தைத் திரும்பவும் காண்ப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ீங்கள் நீதிமானுக்கும் துன்மார்க்கனுக்கும், தேவனுக்கும் ஊழியஞ்செய்கிறவனுக்கும் அவருக்கு ஊழியஞ்செய்யாதவனுக்கும் இருக்கிற வித்தியாசத்தைத் திரும்பவும் காண்ப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அவர் வரும் நாளை சகிப்பவன் யார்? அவர் வெளிப்படுகையில் நிலைநிற்பவன் யார்? அவர் புடமிடுகிறவனுடைய அக்கினியைப்போலவும், வண்ணாருடைய சவுக்காரத்தைப்போலவும் இரு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னாலும் அவர் வரும் நாளை சகிப்பவன் யார்? அவர் வெளிப்படுகையில் நிலைநிற்பவன் யார்? அவர் புடமிடுகிறவனுடைய அக்கினியைப்போலவும், வண்ணாருடைய சவுக்காரத்தைப்போலவும் இரு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ட்கார்ந்து வெள்ளியைப் புடமிட்டுச் சுத்திகரித்துக்கொண்டிருப்பார்; அவர் லேவியின் புத்திரரைச் சுத்திகரித்து, அவர்கள் கர்த்தருடையவர்களாயிருக்கும்படிக்கும், நீதியாய் காணிக்கையைச் செலுத்தும்படிக்கும், அவர்களைப் பொன்னைப்போலவும் வெள்ளியைப்போலவும் புடமிட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உட்கார்ந்து வெள்ளியைப் புடமிட்டுச் சுத்திகரித்துக்கொண்டிருப்பார்; அவர் லேவியின் புத்திரரைச் சுத்திகரித்து, அவர்கள் கர்த்தருடையவர்களாயிருக்கும்படிக்கும், நீதியாய் காணிக்கையைச் செலுத்தும்படிக்கும், அவர்களைப் பொன்னைப்போலவும் வெள்ளியைப்போலவும் புடமிட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பூர்வநாட்களிலும் முந்தின வருஷங்களிலும் இருந்ததுபோல, யூதாவின் காணிக்கையும் எருசலேமின் காணிக்கையும் கர்த்தருக்குப் பிரியமாயிரு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0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s in former 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 will come near to you to judgment; and I will be a swift witness against the sorcerer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the adulterers, and against false swearers, and against those that oppress the worker i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ges, the widow, and the fatherless, and that turn aside the stranger from his right, and fear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,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I am the LORD, I change not; therefore all of you sons of Jacob are not consum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Even from the days of your fathers all of you are gone away from mine ordinances, and have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pt them. Return unto me, and I will return unto you, says the LORD of hosts. But all of you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in shall we retur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Will a man rob God? Yet all of you have robbed me. But all of you say, Wherein have we robb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ehold, I will send my messenger, and he shall prepare the way before me: and the LORD, whom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? In tithes and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ll of you are cursed with a curse: for all of you have robbed me, even this whole n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ring all of you all the tithes into the storehouse, that there may be food in mine hous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ve me now herewith, says the LORD of hosts, if I will not open you the windows of heave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ur you out a blessing, that there shall not be room enough to receiv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I will rebuke the devourer for your sakes, and he shall not destroy the fruits of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ound; neither shall your vine cast her fruit before the time in the field,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all nations shall call you blessed: for all of you shall be a delightsome land, say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Your words have been stout against me, says the LORD. Yet all of you say, What have we spoken s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eek, shall suddenly come to his temple, even the messenger of the covenant, whom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ch against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ll of you have said, It is vain to serve God: and what profit is it that we have kept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rdinance, and that we have walked mournfully before the LORD of hos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now we call the proud happy; yea, they that work wickedness are set up; yea, they that temp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are even deliv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n they that feared the LORD spoke often one to another: and the LORD hearkened, and heard i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 book of remembrance was written before him for them that feared the LORD, and that thou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his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y shall be mine, says the LORD of hosts, in that day when I make up my jewels; and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are them, as a man spares his own son that serves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light in: behold, he shall come, says the LORD of ho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n shall all of you return, and discern between the righteous and the wicked, between him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es God and him that serves him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ut who may abide the day of his coming? and who shall stand when he appears? for he is like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finer's fire, and like fullers' soap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shall sit as a refiner and purifier of silver: and he shall purify the sons of Levi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urge them as gold and silver, that they may offer unto the LORD an offering in righteous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shall the offering of Judah and Jerusalem be pleasant unto the LORD, as in the days of ol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lachi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2026-09-05T21:32:49Z</dcterms:created>
  <dcterms:modified xsi:type="dcterms:W3CDTF">2026-09-05T21:32:49Z</dcterms:modified>
  <dc:title>Malachi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