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presProps" Target="presProps.xml"/>
  <Relationship Id="rId45" Type="http://schemas.openxmlformats.org/officeDocument/2006/relationships/viewProps" Target="viewProps.xml"/>
  <Relationship Id="rId4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ொல்லும்படி நான் கட்டளையிடாத வார்த்தையை என் நாமத்தினாலே சொல்லத் துணியும் தீர்க்கதரிசியும், வேறே தேவர்களின் நாமத்தினாலே பேசும் தீர்க்கதரிசியும் சாகக்கடவ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ொல்லும்படி நான் கட்டளையிடாத வார்த்தையை என் நாமத்தினாலே சொல்லத் துணியும் தீர்க்கதரிசியும், வேறே தேவர்களின் நாமத்தினாலே பேசும் தீர்க்கதரிசியும் சாகக்கடவ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ர்த்தர் சொல்லாத வார்த்தை இன்னதென்று நான் எப்படி அறிவேன் என்று நீ உன் இருதயத்தில் சொல்வாயாகில்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ஒரு தீர்க்கதரிசி கர்த்தரின் நாமத்தினாலே சொல்லும் காரியம் நடவாமலும் நிறைவேறாமலும் போனால், அது கர்த்தர் சொல்லாத வார்த்தை; அந்தத் தீர்க்கதரிசி அதைத் துணிகரத்தினால் சொன்னான்; அவனுக்கு நீ பயப்படவேண்டா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ஒரு தீர்க்கதரிசி கர்த்தரின் நாமத்தினாலே சொல்லும் காரியம் நடவாமலும் நிறைவேறாமலும் போனால், அது கர்த்தர் சொல்லாத வார்த்தை; அந்தத் தீர்க்கதரிசி அதைத் துணிகரத்தினால் சொன்னான்; அவனுக்கு நீ பயப்படவேண்டா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லேவியராகிய ஆசாரியருக்கும் லேவிகோத்திரத்தார் அனைவருக்கும் இஸ்ரவேல் புத்திரருடன் பங்கும் சுதந்தரமும் இல்லாதிருப்பதாக; கர்த்தருக்கு இடப்படும் தகனபலிகளையும் அவருக்குச் சுதந்தரமானவைகளையும் அவர்கள் புசிப்பார்களாக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லேவியராகிய ஆசாரியருக்கும் லேவிகோத்திரத்தார் அனைவருக்கும் இஸ்ரவேல் புத்திரருடன் பங்கும் சுதந்தரமும் இல்லாதிருப்பதாக; கர்த்தருக்கு இடப்படும் தகனபலிகளையும் அவருக்குச் சுதந்தரமானவைகளையும் அவர்கள் புசிப்பார்களாக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கள் சகோதரருக்குள்ளே அவர்களுக்குச் சுதந்தரமில்லை; கர்த்தர் அவர்களுக்குச் சொல்லியபடியே, அவரே அவர்கள் சுதந்தர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கள் சகோதரருக்குள்ளே அவர்களுக்குச் சுதந்தரமில்லை; கர்த்தர் அவர்களுக்குச் சொல்லியபடியே, அவரே அவர்கள் சுதந்தர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ஜனத்தினிடத்தில் பெற்றுக்கொள்ள வேண்டிய ஆசாரியருக்குரிய வரத்தாவது: ஜனங்கள் பலியிடும் ஆடுமாடுகளில் முன்னந்தொடையையும் தாடைகளையும் இரைப்பையையும் ஆசாரியனுக்குக் கொடுக்கவேண்ட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ஓரேபிலே சபை கூட்டப்பட்டநாளில்: நான் சாகாதபடி என் தேவனாகிய கர்த்தரின் சத்தத்தை இனி நான் கேளாமலும், இந்தப் பெரிய அக்கினியை இனி நான் காணாமலும் இருப்பேனாக என்று உன் தேவனாகிய கர்த்தரை நீ வேண்டிக் கொண்டதின்படியெல்லாம் அவர் செய்வ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ஜனத்தினிடத்தில் பெற்றுக்கொள்ள வேண்டிய ஆசாரியருக்குரிய வரத்தாவது: ஜனங்கள் பலியிடும் ஆடுமாடுகளில் முன்னந்தொடையையும் தாடைகளையும் இரைப்பையையும் ஆசாரியனுக்குக் கொடுக்கவேண்ட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ன் தானியம், திராட்சரசம், எண்ணெய், ஆட்டுரோமம் என்னும் இவைகளின் முதற்பலனையும் அவனுக்குக் கொடுக்கவேண்ட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ன் தானியம், திராட்சரசம், எண்ணெய், ஆட்டுரோமம் என்னும் இவைகளின் முதற்பலனையும் அவனுக்குக் கொடுக்கவேண்ட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ும் அவன் குமாரரும் எந்நாளும் கர்த்தரின் நாமத்தை முன்னிட்டு ஆராதனை செய்யும்படி நிற்கும்பொருட்டு, உன் தேவனாகிய கர்த்தர் உன் கோத்திரத்தார் எல்லாருக்குள்ளும் அவனையே தெரிந்துகொண்ட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ும் அவன் குமாரரும் எந்நாளும் கர்த்தரின் நாமத்தை முன்னிட்டு ஆராதனை செய்யும்படி நிற்கும்பொருட்டு, உன் தேவனாகிய கர்த்தர் உன் கோத்திரத்தார் எல்லாருக்குள்ளும் அவனையே தெரிந்துகொண்ட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ஸ்ரவேலில் எவ்விடத்திலுமுள்ள உன் வாசல்கள் யாதொன்றிலே தங்கின ஒரு லேவியன் அவ்விடத்தை விட்டு, கர்த்தர் தெரிந்துகொண்ட ஸ்தானத்திற்கு மனப்பூர்வமாய் வந்தால்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ஸ்ரவேலில் எவ்விடத்திலுமுள்ள உன் வாசல்கள் யாதொன்றிலே தங்கின ஒரு லேவியன் அவ்விடத்தை விட்டு, கர்த்தர் தெரிந்துகொண்ட ஸ்தானத்திற்கு மனப்பூர்வமாய் வந்தால்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ங்கே கர்த்தருடைய சந்நிதியில் நிற்கும் லேவியராகிய தன் எல்லாச் சகோதரரைப்போலும் தன் தேவனாகிய கர்த்தரின் நாமத்தை முன்னிட்டு ஊழியஞ்செய்வ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ங்கே கர்த்தருடைய சந்நிதியில் நிற்கும் லேவியராகிய தன் எல்லாச் சகோதரரைப்போலும் தன் தேவனாகிய கர்த்தரின் நாமத்தை முன்னிட்டு ஊழியஞ்செய்வ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டிப்பட்டவர்கள் தங்கள் பிதாக்களுடைய ஆஸ்தியின் விலைக்கிரயத்தை அநுபவிக்கிறதும் அல்லாமல், சாப்பாட்டிற்காகச் சமமான பாகத்தையும் பெற்றுக்கொள்வ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ஓரேபிலே சபை கூட்டப்பட்டநாளில்: நான் சாகாதபடி என் தேவனாகிய கர்த்தரின் சத்தத்தை இனி நான் கேளாமலும், இந்தப் பெரிய அக்கினியை இனி நான் காணாமலும் இருப்பேனாக என்று உன் தேவனாகிய கர்த்தரை நீ வேண்டிக் கொண்டதின்படியெல்லாம் அவர் செய்வ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ன் தேவனாகிய கர்த்தர் உனக்குக் கொடுக்கும் தேசத்தில் நீ போய்ச் சேரும் போது, அந்த ஜாதிகள் செய்யும் அருவருப்புகளின்படி செய்யக் கற்றுக் கொள்ளவேண்டா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ன் மகனையாவது தன் மகளையாவது தீக்கடக்கப்பண்ணுகிறவனும், குறிசொல்லுகிறவனும், நாள்பார்க்கிறவனும், அஞ்சனம் பார்க்கிறவனும், சூனியக்காரனும்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ன் மகனையாவது தன் மகளையாவது தீக்கடக்கப்பண்ணுகிறவனும், குறிசொல்லுகிறவனும், நாள்பார்க்கிறவனும், அஞ்சனம் பார்க்கிறவனும், சூனியக்காரனும்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ந்திரவாதியும், சன்னதக்காரனும், மாயவித்தைக்காரனும், செத்தவர்களிடத்தில் குறிகேட்கிறவனும் உங்களுக்குள்ளே இருக்கவேண்டா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ந்திரவாதியும், சன்னதக்காரனும், மாயவித்தைக்காரனும், செத்தவர்களிடத்தில் குறிகேட்கிறவனும் உங்களுக்குள்ளே இருக்கவேண்டா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ப்படிப்பட்டவைகளைச் செய்கிறவன் எவனும் கர்த்தருக்கு அருவருப்பானவன்; இப்படிப்பட்ட அருவருப்புகளின் நிமித்தம் உன் தேவனாகிய கர்த்தர் அவர்களை உன் முன்னின்று துரத்திவிடுகிற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ப்படிப்பட்டவைகளைச் செய்கிறவன் எவனும் கர்த்தருக்கு அருவருப்பானவன்; இப்படிப்பட்ட அருவருப்புகளின் நிமித்தம் உன் தேவனாகிய கர்த்தர் அவர்களை உன் முன்னின்று துரத்திவிடுகிற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ன் தேவனாகிய கர்த்தருக்கு முன்பாக நீ உத்தமனாயிருக்கக்கடவாய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 துரத்திவிடப்போகிற இந்த ஜாதிகள் நாள் பார்க்கிறவர்களுக்கும் குறி சொல்லுகிறவர்களுக்கும் செவிகொடுக்கிறார்கள்; நீ அப்படிச் செய்கிறதற்கு உன் தேவனாகிய கர்த்தர் உத்தரவுகொட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 துரத்திவிடப்போகிற இந்த ஜாதிகள் நாள் பார்க்கிறவர்களுக்கும் குறி சொல்லுகிறவர்களுக்கும் செவிகொடுக்கிறார்கள்; நீ அப்படிச் செய்கிறதற்கு உன் தேவனாகிய கர்த்தர் உத்தரவுகொட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ஓரேபிலே சபை கூட்டப்பட்டநாளில்: நான் சாகாதபடி என் தேவனாகிய கர்த்தரின் சத்தத்தை இனி நான் கேளாமலும், இந்தப் பெரிய அக்கினியை இனி நான் காணாமலும் இருப்பேனாக என்று உன் தேவனாகிய கர்த்தரை நீ வேண்டிக் கொண்டதின்படியெல்லாம் அவர் செய்வா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ன் தேவனாகிய கர்த்தர் என்னைப் போல ஒரு தீர்க்கதரிசியை உனக்காக உன் நடுவே உன் சகோதரரிலிருந்து எழும்பப் பண்ணுவார்; அவருக்குச் செவிகொடுப்பீர்களாக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ன் தேவனாகிய கர்த்தர் என்னைப் போல ஒரு தீர்க்கதரிசியை உனக்காக உன் நடுவே உன் சகோதரரிலிருந்து எழும்பப் பண்ணுவார்; அவருக்குச் செவிகொடுப்பீர்களாக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கர்த்தர் என்னை நோக்கி: அவர்கள் சொன்னது சரியே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உன்னைப்போல ஒரு தீர்க்கதரிசியை நான் அவர்களுக்காக அவர்கள் சகோதரரிலிருந்து எழும்பப்பண்ணி, என் வார்த்தைகளை அவர் வாயில் அருளுவேன்; நான் அவருக்குக் கற்பிப்பதையெல்லாம் அவர்களுக்குச் சொல்லுவ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உன்னைப்போல ஒரு தீர்க்கதரிசியை நான் அவர்களுக்காக அவர்கள் சகோதரரிலிருந்து எழும்பப்பண்ணி, என் வார்த்தைகளை அவர் வாயில் அருளுவேன்; நான் அவருக்குக் கற்பிப்பதையெல்லாம் அவர்களுக்குச் சொல்லுவ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ன் நாமத்தினாலே அவர் சொல்லும் என் வார்த்தைகளுக்குச் செவிகொடாதவன் எவனோ அவனை நான் விசாரிப்ப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ன் நாமத்தினாலே அவர் சொல்லும் என் வார்த்தைகளுக்குச் செவிகொடாதவன் எவனோ அவனை நான் விசாரிப்ப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20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എന്നാൽ ഒരു പ്രവാചകൻ ഞാൻ അവനോടു കല്പിക്കാത്ത വചനം എന്റെ നാമത്തിൽ അഹങ്കാരത്തോടെ പ്രസ്താവിക്കയ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ന്യദൈവങ്ങളുടെ നാമത്തിൽ സംസാരിക്കയോ ചെയ്താൽ ആ പ്രവാചകൻ മരണശിക്ഷ അനുഭവി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അതു യഹോവ അരുളിച്ചെയ്യാത്ത വചനം എന്നു ഞങ്ങൾ എങ്ങനെ അറിയും എന്നു നിന്റെ ഹൃദയത്തിൽ പറഞ്ഞാ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ഒരു പ്രവാചകൻ യഹോവയുടെ നാമത്തിൽ സംസാരിക്കുന്ന കാര്യം സംഭവിക്കയും ഒത്തുവരികയും ചെയ്യാഞ്ഞാൽ അത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ഹോവ അരുളിച്ചെയ്തതല്ല; പ്രവാചകൻ അതു സ്വയംകൃതമായി സംസാരിച്ചതത്രേ; അവനെ പേടിക്കരു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ലേവ്യരായ പുരോഹിതന്മാർക്കും ലേവിഗോത്രത്തിന്നും യിസ്രായേലിനോടുകൂടെ ഓഹരിയും അവകാശവും ഉണ്ടാകരുത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ഹോവയുടെ ദഹനയാഗങ്ങളും അവന്റെ അവകാശവുംകൊണ്ടു അവർ ഉപജീവനം കഴി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ആകയാൽ അവരുടെ സഹോദരന്മാരുടെ ഇടയിൽ അവർക്കു അവകാശം ഉണ്ടാകരുതു; യഹോവ അവരോടു അരുളിച്ചെയ്തതുപോലെ അവ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ന്നേ അവരുടെ അവകാശ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ജനത്തിൽനിന്നു പുരോഹിതന്മാർക്കു ചെല്ലേണ്ടുന്ന അവകാശം എന്തെന്നാൽ: മാടിനെയോ ആടിനെയോ യാഗ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ഞാൻ മരിക്കാതിരിക്കേണ്ടതിന്നു ഇനി എന്റെ ദൈവമായ യഹോവയുടെ ശബ്ദം കേൾപ്പാനും ഈ മഹത്തായ തീ കാണ്മാന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ഴിക്കുന്നവൻ കൈക്കുറകും കവിൾ രണ്ടും ആമാശയവും കൊടു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ധാന്യം, വീഞ്ഞു, എണ്ണ എന്നിവയുടെ ആദ്യഫലവും നിന്റെ ആടുകളെ കത്രിക്കുന്ന ആദ്യരോമവും നീ അവ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ൊടു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യഹോവയുടെ നാമത്തിൽ ശുശ്രൂഷിപ്പാൻ എപ്പോഴും നിൽക്കേണ്ടതിന്നു നിന്റെ ദൈവമായ യഹോവ നി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കലഗോത്രങ്ങളിൽനിന്നു അവനെയും പുത്രന്മാരെയും അല്ലോ തിരഞ്ഞെടുത്തിരിക്കുന്ന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ഏതു യിസ്രായേല്യപട്ടണത്തിലെങ്കിലും പരദേശിയായി പാർത്തിരുന്ന ഒരു ലേവ്യൻ അവിടെനിന്നു യഹോ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ിരഞ്ഞെടുക്കുന്ന സ്ഥലത്തേക്കു വന്നാൽ--അവന്നു മനസ്സുപോലെ വരാം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അവിടെ യഹോവയുടെ സന്നിധിയിൽ നില്ക്കുന്ന ലേവ്യരായ തന്റെ സകല സഹോദരന്മാരെയുംപോലെ അവന്നും തന്റെ ദൈവമാ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ഹോവയുടെ നാമത്തിൽ ശുശ്രൂഷ ചെയ്യാ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അവന്റെ പിതൃസ്വത്തു വിറ്റുകിട്ടിയ മുതലിന്നു പുറമെ അവരുടെ ഉപജീവനം സമാംശമായിരി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ിക്കു ഇടവരരുതേ എന്നിങ്ങനെ ഹോരേബിൽവെച്ചു മഹായോഗം കൂടിയ നാളിൽ നിന്റെ ദൈവമായ യഹോവയോടു ന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നിന്റെ ദൈവമായ യഹോവ നിനക്കു തരുന്ന ദേശത്തു എത്തിയശേഷം അവിടത്തെ ജാതികളുടെ മ്ളേച്ഛതകൾ നീ പഠിക്കരു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തന്റെ മകനെയോ മകളെയോ അഗ്നിപ്രവേശം ചെയ്യിക്കുന്നവൻ, പ്രശ്നക്കാരൻ, മുഹൂർത്തക്കാരൻ, ആഭിചാരകൻ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്ഷുദ്രക്കാരൻ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മന്ത്രവാദി, വെളിച്ചപ്പാടൻ, ലക്ഷണം പറയുന്നവൻ, അജ്ഞനക്കാരൻ എന്നിങ്ങനെയുള്ളവരെ നിങ്ങളുടെ ഇടയ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ാണരു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ഈ കാര്യങ്ങൾ ചെയ്യുന്നവനെല്ലാം യഹോവെക്കു വെറുപ്പു ആകുന്നു; ഇങ്ങനെയുള്ള മ്ളേച്ഛതകൾ നിമിത്തം നി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ൈവമായ യഹോവ അവരെ നിന്റെ മുമ്പിൽനിന്നു നീക്കിക്കളയ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നിന്റെ ദൈവമായ യഹോവയുടെ മുമ്പാകെ നീ നിഷ്കളങ്കനായിരി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നീ നീക്കിക്കളവാനിരിക്കുന്ന ജാതികൾ മുഹൂർത്തക്കാരുടെയും പ്രശ്നക്കാരുടെയും വാക്കുകേട്ടു നടന്ന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ീയോ അങ്ങനെ ചെയ്‍വാൻ നിന്റെ ദൈവമായ യഹോവ അനുവദിച്ചിട്ട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പേക്ഷിച്ചതുപോലെ തന്ന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നിന്റെ ദൈവമായ യഹോവ നിനക്കു എന്നെപ്പോലെ ഒരു പ്രവാചകനെ നിന്റെ മദ്ധ്യേ നിന്റെ സഹോദരന്മാര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ഇടയിൽനിന്നു എഴുന്നേല്പിച്ചുതരും; അവന്റെ വചനം നിങ്ങൾ കേൾ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അന്നു യഹോവ എന്നോടു അരുളിച്ചെയ്തതു എന്തെന്നാൽ: അവർ പറഞ്ഞതു ശര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നിന്നെപ്പോലെ ഒരു പ്രവാചകനെ ഞാൻ അവർക്കു അവരുടെ സഹോദരന്മാരുടെ ഇടയിൽനിന്നു എഴുന്നേല്പിച്ചു എ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ചനങ്ങളെ അവന്റെ നാവിന്മേൽ ആക്കും; ഞാൻ അവനോടു കല്പിക്കുന്നതൊക്കെയും അവൻ അവരോടു പറ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അവൻ എന്റെ നാമത്തിൽ പറയുന്ന എന്റെ വചനങ്ങൾ യാതൊരുത്തെനങ്കിലും കേൾക്കാതിരുന്നാൽ അവനോടു ഞ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ോദി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2026-06-15T12:15:32Z</dcterms:created>
  <dcterms:modified xsi:type="dcterms:W3CDTF">2026-06-15T12:15:32Z</dcterms:modified>
  <dc:title>உபாகமம் : 18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