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 first-fruit also of your corn, of your wine, and of yours oil, and the first of the fleece of your sheep, shall you give hi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the LORD your God has chosen him out of all your tribes, to stand to minister in the name of the LORD, him and his sons for eve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the LORD your God has chosen him out of all your tribes, to stand to minister in the name of the LORD, him and his sons for ever.]]></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f a Levite come from any of your gates out of all Israel, where he sojourned, and come with all the desire of his mind unto the place which the LORD shall choos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f a Levite come from any of your gates out of all Israel, where he sojourned, and come with all the desire of his mind unto the place which the LORD shall choos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he shall minister in the name of the LORD his God, as all his brethren the Levites do, which stand there before the LOR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he shall minister in the name of the LORD his God, as all his brethren the Levites do, which stand there before the LOR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y shall have like portions to eat, beside that which comes of the sale of his patrimony.]]></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y shall have like portions to eat, beside that which comes of the sale of his patrimon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you are come into the land which the LORD your God gives you, you shall not learn to do after the abominations of those nation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 priests the Levites, and all the tribe of Levi, shall have no part nor inheritance with Israel: they shall eat the offerings of the LORD made by fire, and his inheritanc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you are come into the land which the LORD your God gives you, you shall not learn to do after the abominations of those nation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re shall not be found among you any one that makes his son or his daughter to pass through the fire, or that uses divination, or an observer of times, or an enchanter, or a witch.]]></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re shall not be found among you any one that makes his son or his daughter to pass through the fire, or that uses divination, or an observer of times, or an enchanter, or a witch.]]></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r a charmer, or a consulter with familiar spirits, or a wizard, or a necromance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r a charmer, or a consulter with familiar spirits, or a wizard, or a necromance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For all that do these things are an abomination unto the LORD: and because of these abominations the LORD your God does drive them out from before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For all that do these things are an abomination unto the LORD: and because of these abominations the LORD your God does drive them out from before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shall be perfect with the LORD your Go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se nations, which you shall possess, hearkened unto observers of times, and unto diviners: but as for you, the LORD your God has not suffered you so to do.]]></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se nations, which you shall possess, hearkened unto observers of times, and unto diviners: but as for you, the LORD your God has not suffered you so to do.]]></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 priests the Levites, and all the tribe of Levi, shall have no part nor inheritance with Israel: they shall eat the offerings of the LORD made by fire, and his inheritanc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LORD your God will raise up unto you a Prophet from the midst of you, of your brethren, like unto me; unto him all of you shall hearke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LORD your God will raise up unto you a Prophet from the midst of you, of your brethren, like unto me; unto him all of you shall heark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ccording to all that you desired of the LORD your God in Horeb in the day of the assembly, saying, Let me not hear again the voice of the LORD my God, neither let me see this great fire any more, that I die no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ccording to all that you desired of the LORD your God in Horeb in the day of the assembly, saying, Let me not hear again the voice of the LORD my God, neither let me see this great fire any more, that I die no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ccording to all that you desired of the LORD your God in Horeb in the day of the assembly, saying, Let me not hear again the voice of the LORD my God, neither let me see this great fire any more, that I die no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LORD said unto me, They have well spoken that which they have spoke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 will raise them up a Prophet from among their brethren, like unto you, and will put my words in his mouth; and he shall speak unto them all that I shall command him.]]></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 will raise them up a Prophet from among their brethren, like unto you, and will put my words in his mouth; and he shall speak unto them all that I shall command him.]]></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shall come to pass, that whosoever will not hearken unto my words which he shall speak in my name, I will require it of him.]]></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prophet, which shall presume to speak a word in my name, which I have not commanded him to speak, or that shall speak in the name of other gods, even that prophet shall di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 priests the Levites, and all the tribe of Levi, shall have no part nor inheritance with Israel: they shall eat the offerings of the LORD made by fire, and his inheritanc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prophet, which shall presume to speak a word in my name, which I have not commanded him to speak, or that shall speak in the name of other gods, even that prophet shall di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f you say in yours heart, How shall we know the word which the LORD has not spok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When a prophet speaks in the name of the LORD, if the thing follow not, nor come to pass, that is the thing which the LORD has not spoken, but the prophet has spoken it presumptuously: you shall not be afraid of him.]]></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When a prophet speaks in the name of the LORD, if the thing follow not, nor come to pass, that is the thing which the LORD has not spoken, but the prophet has spoken it presumptuously: you shall not be afraid of him.]]></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When a prophet speaks in the name of the LORD, if the thing follow not, nor come to pass, that is the thing which the LORD has not spoken, but the prophet has spoken it presumptuously: you shall not be afraid of hi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fore shall they have no inheritance among their brethren: the LORD is their inheritance, as he has said unto the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fore shall they have no inheritance among their brethren: the LORD is their inheritance, as he has said unto them.]]></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is shall be the priest's due from the people, from them that offer a sacrifice, whether it be ox or sheep; and they shall give unto the priest the shoulder, and the two cheeks, and the maw.]]></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is shall be the priest's due from the people, from them that offer a sacrifice, whether it be ox or sheep; and they shall give unto the priest the shoulder, and the two cheeks, and the maw.]]></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 first-fruit also of your corn, of your wine, and of yours oil, and the first of the fleece of your sheep, shall you give hi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9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னும் அவன் குமாரரும் எந்நாளும் கர்த்தரின் நாமத்தை முன்னிட்டு ஆராதனை செய்யு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கும்பொருட்டு, உன் தேவனாகிய கர்த்தர் உன் கோத்திரத்தார் எல்லாருக்குள்ளும் அவனையே தெரிந்துகொண்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ஸ்ரவேலில் எவ்விடத்திலுமுள்ள உன் வாசல்கள் யாதொன்றிலே தங்கின ஒரு லேவியன் அவ்விடத்தை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தெரிந்துகொண்ட ஸ்தானத்திற்கு மனப்பூர்வமாய் வ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ங்கே கர்த்தருடைய சந்நிதியில் நிற்கும் லேவியராகிய தன் எல்லாச் சகோதரரைப்போலும் த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ன் நாமத்தை முன்னிட்டு ஊழியஞ்செய்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டிப்பட்டவர்கள் தங்கள் பிதாக்களுடைய ஆஸ்தியின் விலைக்கிரயத்தை அநுபவிக்கிறதும் அல்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பாட்டிற்காகச் சமமான பாகத்தையும் பெற்றுக்கொ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உன் தேவனாகிய கர்த்தர் உனக்குக் கொடுக்கும் தேசத்தில் நீ போய்ச் சேரும் போது, அந்த ஜாதிகள் செ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லேவியராகிய ஆசாரியருக்கும் லேவிகோத்திரத்தார் அனைவருக்கும் இஸ்ரவேல் புத்திரருடன் ப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வருப்புகளின்படி செய்யக் கற்றுக் கொள்ள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ன் மகனையாவது தன் மகளையாவது தீக்கடக்கப்பண்ணுகிறவனும், குறிசொல்லுகிறவனும், நாள்பார்க்கிற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ஞ்சனம் பார்க்கிறவனும், சூனியக்கார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மந்திரவாதியும், சன்னதக்காரனும், மாயவித்தைக்காரனும், செத்தவர்களிடத்தில் குறிகேட்கிற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ள்ளே இ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ப்படிப்பட்டவைகளைச் செய்கிறவன் எவனும் கர்த்தருக்கு அருவருப்பானவன்; இப்படிப்பட்ட அருவருப்பு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த்தம் உன் தேவனாகிய கர்த்தர் அவர்களை உன் முன்னின்று துரத்திவி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தேவனாகிய கர்த்தருக்கு முன்பாக நீ உத்தமனாயிரு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 துரத்திவிடப்போகிற இந்த ஜாதிகள் நாள் பார்க்கிறவர்களுக்கும் குறி சொல்லுகிறவர்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டுக்கிறார்கள்; நீ அப்படிச் செய்கிறதற்கு உன் தேவனாகிய கர்த்தர் உத்தரவுகொ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மும் இல்லாதிருப்பதாக; கர்த்தருக்கு இடப்படும் தகனபலிகளையும் அவருக்குச் சுதந்தரமானவை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ன் தேவனாகிய கர்த்தர் என்னைப் போல ஒரு தீர்க்கதரிசியை உனக்காக உன் நடுவே உன் சகோதரரி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ம்பப் பண்ணுவார்; அவருக்குச் செவிகொடு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ஓரேபிலே சபை கூட்டப்பட்டநாளில்: நான் சாகாதபடி என் தேவனாகிய கர்த்தரின் சத்தத்தை இனி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மலும், இந்தப் பெரிய அக்கினியை இனி நான் காணாமலும் இருப்பேனாக என்று உன் தேவனாகிய கர்த்தரை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க் கொண்டதின்படியெல்லாம் அவர் செய்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கர்த்தர் என்னை நோக்கி: அவர்கள் சொன்னது ச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னைப்போல ஒரு தீர்க்கதரிசியை நான் அவர்களுக்காக அவர்கள் சகோதரரிலிருந்து எழும்பப்பண்ணி,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 அவர் வாயில் அருளுவேன்; நான் அவருக்குக் கற்பிப்பதையெல்லாம் அவர்களுக்குச் சொல்லு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என் நாமத்தினாலே அவர் சொல்லும் என் வார்த்தைகளுக்குச் செவிகொடாதவன் எவனோ அவனை நான் விசா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ல்லும்படி நான் கட்டளையிடாத வார்த்தையை என் நாமத்தினாலே சொல்லத் துணியும் தீர்க்கதரிசியும், வே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புசி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ர்களின் நாமத்தினாலே பேசும் தீர்க்கதரிசியும் சா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ர்த்தர் சொல்லாத வார்த்தை இன்னதென்று நான் எப்படி அறிவேன் என்று நீ உன் இருதயத்தில் சொல்வாயா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ஒரு தீர்க்கதரிசி கர்த்தரின் நாமத்தினாலே சொல்லும் காரியம் நடவாமலும் நிறைவேறாமலும் போனால்,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சொல்லாத வார்த்தை; அந்தத் தீர்க்கதரிசி அதைத் துணிகரத்தினால் சொன்னான்; அவனுக்கு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கள் சகோதரருக்குள்ளே அவர்களுக்குச் சுதந்தரமில்லை; கர்த்தர் அவர்களுக்குச் சொல்லியபடியே,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சுதந்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ஜனத்தினிடத்தில் பெற்றுக்கொள்ள வேண்டிய ஆசாரியருக்குரிய வரத்தாவது: ஜனங்கள் பலியிடும் ஆடுமாடு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ந்தொடையையும் தாடைகளையும் இரைப்பையையும் ஆசாரியனுக்குக்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ன் தானியம், திராட்சரசம், எண்ணெய், ஆட்டுரோமம் என்னும் இவைகளின் முதற்பலனையும் அவ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2026-08-01T12:10:22Z</dcterms:created>
  <dcterms:modified xsi:type="dcterms:W3CDTF">2026-08-01T12:10:22Z</dcterms:modified>
  <dc:title>உபாகமம் : 18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