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presProps" Target="presProps.xml"/>
  <Relationship Id="rId39" Type="http://schemas.openxmlformats.org/officeDocument/2006/relationships/viewProps" Target="viewProps.xml"/>
  <Relationship Id="rId4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கர்த்தரை விசுவாசித்தான், அதை அவர் அவனுக்கு நீதியாக எண்ணின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ின்னும் அவர் அவனை நோக்கி: இந்தத் தேசத்தை உனக்குச் சுதந்தரமாகக் கொடுக்கும்பொருட்டு, உன்னை ஊர் என்கிற கல்தேயருடைய பட்டணத்திலிருந்து அழைத்து வந்த கர்த்தர் நானே என்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ின்னும் அவர் அவனை நோக்கி: இந்தத் தேசத்தை உனக்குச் சுதந்தரமாகக் கொடுக்கும்பொருட்டு, உன்னை ஊர் என்கிற கல்தேயருடைய பட்டணத்திலிருந்து அழைத்து வந்த கர்த்தர் நானே என்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ற்கு அவன்: கர்த்தராகிய ஆண்டவரே, நான் அதைச் சுதந்தரித்துக்கொள்வேன் என்று எதினால் அறிவேன் எ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அவர்: மூன்று வயதுக் கிடாரியையும், மூன்று வயது வெள்ளாட்டையும், மூன்று வயது ஆட்டுக்கடாவையும், ஒரு காட்டுப் புறாவையும், ஒரு புறாக்குஞ்சையும், என்னிடத்தில் கொண்டுவா என்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அவர்: மூன்று வயதுக் கிடாரியையும், மூன்று வயது வெள்ளாட்டையும், மூன்று வயது ஆட்டுக்கடாவையும், ஒரு காட்டுப் புறாவையும், ஒரு புறாக்குஞ்சையும், என்னிடத்தில் கொண்டுவா என்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் அவைகள் எல்லாவற்றையும் அவரிடத்தில் கொண்டு வந்து, அவைகளை நடுவாகத் துண்டித்து, துண்டங்களை ஒன்றுக்கொன்று எதிராக வைத்தான்; பட்சிகளை அவன் துண்டிக்கவில்லை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் அவைகள் எல்லாவற்றையும் அவரிடத்தில் கொண்டு வந்து, அவைகளை நடுவாகத் துண்டித்து, துண்டங்களை ஒன்றுக்கொன்று எதிராக வைத்தான்; பட்சிகளை அவன் துண்டிக்கவில்லை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றவைகள் அந்த உடல்களின்மேல் இறங்கின; அவைகளை ஆபிராம் துரத்தின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ூரியன் அஸ்தமிக்கும்போது, ஆபிராமுக்கு அயர்ந்த நித்திரை வந்தது; திகிலும் காரிருளும் அவனை மூடிக்கொண்ட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ற்கு ஆபிராம்: கர்த்தராகிய ஆண்டவரே, அடியேனுக்கு என்ன தருவீர்? நான் பிள்ளையில்லாமல் இருக்கிறேனே; தமஸ்கு ஊரானாகிய இந்த எலியேசர் என் வீட்டு விசாரணைக் கர்த்தனாய் இருக்கிறானே என்ற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ூரியன் அஸ்தமிக்கும்போது, ஆபிராமுக்கு அயர்ந்த நித்திரை வந்தது; திகிலும் காரிருளும் அவனை மூடிக்கொண்ட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அவர் ஆபிராமை நோக்கி: உன் சந்ததியார் தங்களுடையதல்லாத அந்நிய தேசத்திலே பரதேசிகளாயிருந்து, அத்தேசத்தாரைச் சேவிப்பார்கள் என்றும், அவர்களால் நானூறு வருஷம் உபத்திரவப்படுவார்கள் என்றும், நீ நிச்சயமாய் அறியக்கடவாய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அவர் ஆபிராமை நோக்கி: உன் சந்ததியார் தங்களுடையதல்லாத அந்நிய தேசத்திலே பரதேசிகளாயிருந்து, அத்தேசத்தாரைச் சேவிப்பார்கள் என்றும், அவர்களால் நானூறு வருஷம் உபத்திரவப்படுவார்கள் என்றும், நீ நிச்சயமாய் அறியக்கடவாய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வர்கள் சேவிக்கும் ஜாதிகளை நான் நியாயந்தீர்ப்பேன்; பின்பு மிகுந்த பொருள்களுடனே புறப்பட்டு வருவ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வர்கள் சேவிக்கும் ஜாதிகளை நான் நியாயந்தீர்ப்பேன்; பின்பு மிகுந்த பொருள்களுடனே புறப்பட்டு வருவ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 சமாதானத்தோடே உன் பிதாக்களிடத்தில் சேருவாய்; நல்ல முதிர்வயதிலே அடக்கம்பண்ணப்படுவாய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லாம் தலைமுறையிலே அவர்கள் இவ்விடத்துக்குத் திரும்ப வருவார்கள்; ஏனென்றால் எமோரியருடைய அக்கிரமம் இன்னும் நிறைவாகவில்லை என்ற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ூரியன் அஸ்தமித்துக் காரிருள் உண்டானபின்பு, இதோ, புகைகிற சூளையும், அந்தத் துண்டங்களின் நடுவே கடந்துபோகிற அக்கினி ஜுவாலையும் தோன்றின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ூரியன் அஸ்தமித்துக் காரிருள் உண்டானபின்பு, இதோ, புகைகிற சூளையும், அந்தத் துண்டங்களின் நடுவே கடந்துபோகிற அக்கினி ஜுவாலையும் தோன்றின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ந்நாளிலே கர்த்தர் ஆபிராமோடே உடன்படிக்கைபண்ணி, எகிப்தின் நதி துவக்கி ஐபிராத்து நதி என்னும் பெரிய நதிமட்டுமுள்ளதும்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ற்கு ஆபிராம்: கர்த்தராகிய ஆண்டவரே, அடியேனுக்கு என்ன தருவீர்? நான் பிள்ளையில்லாமல் இருக்கிறேனே; தமஸ்கு ஊரானாகிய இந்த எலியேசர் என் வீட்டு விசாரணைக் கர்த்தனாய் இருக்கிறானே என்ற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ந்நாளிலே கர்த்தர் ஆபிராமோடே உடன்படிக்கைபண்ணி, எகிப்தின் நதி துவக்கி ஐபிராத்து நதி என்னும் பெரிய நதிமட்டுமுள்ளதும்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ேனியரும், கெனிசியரும், கத்மோனியரும்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ஏத்தியரும், பெரிசியரும், ரெப்பாயீமியரும்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மோரியரும், கானானியரும், கிர்காசியரும், எபூசியரும் என்பவர்கள் இருக்கிறதுமான இந்தத் தேசத்தை உன் சந்ததிக்குக் கொடுத்தேன் என்ற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ந்தக் காரியங்கள் நடந்தபின்பு, கர்த்தருடைய வார்த்தை ஆபிராமுக்குத் தரிசனத்திலே உண்டாகி, அவர்; ஆபிராமே, நீ பயப்படாதே; நான் உனக்குக் கேடகமும், உனக்கு மகா பெரிய பலனுமாயிருக்கிறேன் என்ற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ந்தக் காரியங்கள் நடந்தபின்பு, கர்த்தருடைய வார்த்தை ஆபிராமுக்குத் தரிசனத்திலே உண்டாகி, அவர்; ஆபிராமே, நீ பயப்படாதே; நான் உனக்குக் கேடகமும், உனக்கு மகா பெரிய பலனுமாயிருக்கிறேன் என்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ின்னும் ஆபிராம்: தேவரீர் எனக்குப் புத்திர சந்தானம் அருளவில்லை; இதோ என் வீட்டிலே பிறந்த பிள்ளை எனக்குச் சுதந்தரவாளியாய் இருக்கிறான் என்ற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ின்னும் ஆபிராம்: தேவரீர் எனக்குப் புத்திர சந்தானம் அருளவில்லை; இதோ என் வீட்டிலே பிறந்த பிள்ளை எனக்குச் சுதந்தரவாளியாய் இருக்கிறான் என்ற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கர்த்தருடைய வார்த்தை அவனுக்கு உண்டாகி: இவன் உனக்குச் சுதந்தரவாளியல்ல, உன் கர்ப்பப்பிறப்பாயிருப்பவனே உனக்குச் சுதந்தரவாளியாவான் என்று சொல்லி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கர்த்தருடைய வார்த்தை அவனுக்கு உண்டாகி: இவன் உனக்குச் சுதந்தரவாளியல்ல, உன் கர்ப்பப்பிறப்பாயிருப்பவனே உனக்குச் சுதந்தரவாளியாவான் என்று சொல்லி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 அவனை வெளியே அழைத்து: நீ வானத்தை அண்ணாந்து பார், நட்சத்திரங்களை எண்ண உன்னாலே கூடுமானால், அவைகளை எண்ணு என்று சொல்லி; பின்பு அவனை நோக்கி: உன் சந்ததி இவ்வண்ணமாய் இருக்கும் என்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 அவனை வெளியே அழைத்து: நீ வானத்தை அண்ணாந்து பார், நட்சத்திரங்களை எண்ண உன்னாலே கூடுமானால், அவைகளை எண்ணு என்று சொல்லி; பின்பு அவனை நோக்கி: உன் சந்ததி இவ்வண்ணமாய் இருக்கும் என்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3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उसने यहोवा पर विश्वास किया; और यहोवा ने इस बात को उसके लेखे में धर्म गि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और उसने उससे कहा मैं वही यहोवा हूं जो तुझे कस्दियों के ऊर नगर से बाहर ले आया, कि तुझ को इस देश क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अधिकार दू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उसने कहा, हे प्रभु यहोवा मैं कैसे जानूं कि मैं इसका अधिकारी हूंग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यहोवा ने उससे कहा, मेरे लिये तीन वर्ष की एक कलोर, और तीन वर्ष की एक बकरी, और तीन वर्ष का ए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मेंढ़ा, और एक पिण्डुक और कबूतर का एक बच्चा ल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और इन सभों को ले कर, उसने बीच में से दो टुकड़े कर दिया, और टुकड़ों को आम्हने-साम्हने रखा: प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चिडिय़ाओं को उसने टुकड़े न कि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और जब मांसाहारी पक्षी लोथों पर झपटे, तब अब्राम ने उन्हें उड़ा दि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जब सूर्य अस्त होने लगा, तब अब्राम को भारी नींद आई; और देखो, अत्यन्त भय और अन्धकार ने उसे छ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अब्राम ने कहा, हे प्रभु यहोवा मैं तो निर्वंश हूं, और मेरे घर का वारिस यह दमिश्की एलीएजेर होगा, स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लि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तब यहोवा ने अब्राम से कहा, यह निश्चय जान कि तेरे वंश पराए देश में परदेशी हो कर रहेंगे, और उसक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देश के लोगों के दास हो जाएंगे; और वे उन को चार सौ वर्ष लों दु:ख देंग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फिर जिस देश के वे दास होंगे उसको मैं दण्ड दूंगा: और उसके पश्चात वे बड़ा धन वहां से ले कर निक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आएंग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तू तो अपने पितरों में कुशल के साथ मिल जाएगा; तुझे पूरे बुढ़ापे में मिट्टी दी जाएगी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पर वे चौथी पीढ़ी में यहां फिर आएंगे: क्योंकि अब तक एमोरियों का अधर्म पूरा नहीं हुआ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और ऐसा हुआ कि जब सूर्य अस्त हो गया और घोर अन्धकार छा गया, तब एक अंगेठी जिस में से धुआं उठता थ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और एक जलता हुआ पलीता देख पड़ा जो उन टुकड़ों के बीच में से हो कर निकल ग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उसी दिन यहोवा ने अब्राम के साथ यह वाचा बान्धी, कि मिस्र के महानद से ले कर परात नाम बड़े नद त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तू मुझे क्या देग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जितना देश है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अर्थात, केनियों, कनिज्जियों, कद्क़ोनियों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हित्तियों, परीज्जियों, रपाइयों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एमोरियों, कनानियों, गिर्गाशियों और यबूसियों का देश मैं ने तेरे वंश को दिया है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इन बातों के पश्चात यहोवा को यह वचन दर्शन में अब्राम के पास पहुंचा, कि हे अब्राम, मत डर; तेरी ढा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और तेरा अत्यन्त बड़ा फल मैं हू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और अब्राम ने कहा, मुझे तो तू ने वंश नहीं दिया, और क्या देखता हूं, कि मेरे घर में उत्पन्न हुआ ए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जन मेरा वारिस हो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तब यहोवा का यह वचन उसके पास पहुंचा, कि यह तेरा वारिस न होगा, तेरा जो निज पुत्र होगा, वही तेर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वारिस हो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और उसने उसको बाहर ले जाके कहा, आकाश की ओर दृष्टि करके तारागण को गिन, क्या तू उन को गिन सकता है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फिर उसने उससे कहा, तेरा वंश ऐसा ही हो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2026-06-03T12:35:16Z</dcterms:created>
  <dcterms:modified xsi:type="dcterms:W3CDTF">2026-06-03T12:35:16Z</dcterms:modified>
  <dc:title>ஆதியாகமம் : 15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