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demption ! oh, wonderful story 
Glad message for you and for me :
That Jesus has purchased our pardon,
And paid all the debt on the tree.
Believe it, O sinner,believe it;
Receive the glad message  'tis true;
Trust now in the crucified Saviour :
Salvation He offers to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om death unto life He hath broughtus,
And made us by grace sons of God ;
A fountain is opened for sinners :
Oh, wash and be cleansed in the bloo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 longer shall sin have dominion,
Though present to tempt and annoy ;
For Christ, in His blessed redemption,
The power of sin shall destro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ccept now God's offer of mercy ;
To Jesus, oh hasten to-day;
For He will receive him that cometh,
And never will turn him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2026-07-30T13:03:00Z</dcterms:created>
  <dcterms:modified xsi:type="dcterms:W3CDTF">2026-07-30T13:03:00Z</dcterms:modified>
  <dc:title>Hymn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