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00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ிரி முதல் கிருபாசனனே, சரணம்!
ஜெக தல ரட்சக தேவா, சரணம்!
தினம் அனுதினம் சரணம் - கடாட்சித்!
தினம் அனுதினம் சரணம் - சருவேசா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லம் வளர் ஏக திரித்துவா, சரணம்!
நமஸ்கரி உம்பர்கள் நாதா, சரணம்
நம்பினேன் இது தருணம் - தருணம்
நம்பினேன், தினம் சரணம் - சருவேசா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ருவுருவே, அருளரசே, சரணம்!
அன்று மின்று மென்றும் உள்ளாய் சரணம்!
அதிகுணனே தருணம் - கிரணமொளிர்
அருள் வடிவே சரணம் - சருவேசா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லகிட மேவிய உனதா, சரணம்
ஓர் கிருபாசன ஒளியே, சரணம்!
ஒளி அருள்வாய், தருணம் - மனுவோர்க்
உத்தமனே, சரணம் - சருவேசா!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ித்திய தோத்திர நிமலா, சரணம்!
நிதி இஸ்ரவேலரின் அதிபதி, சரணம்!
நீதா, இது தருணம் - கிருபைக் கொரு
ஆதாரா சரணம் - சருவேசா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2026-06-18T12:00:39Z</dcterms:created>
  <dcterms:modified xsi:type="dcterms:W3CDTF">2026-06-18T12:00:39Z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