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ந்த பாதையெல்லாம் கூட வந்த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ற்கு நன்றி சொல்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தகப்பனே நன்றி நன்றி -2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பெத்தேல் செல்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குமிடமெல்லாம் கூடயிருந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க் கொள்வேனென்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ன்னதைச் செய்து முடிக்கும் வரை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விட மாட்டேனென்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ந்தநாள் முதல் இந்நாள் வரை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ரித்த ஆய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பெத்தேலுக்கு ப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் ஈசாக்கு வழிபட்ட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ணங்கிய எங்கள் தெய்வ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தீமைக்கும் நீங்கலாக்க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ீட்டீர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ாள் முழுவதும் மேய்ப்பனாயிருந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 வந்தீர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ுத்திருக்கும் இந்த பூமி சொந்தமா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வாக்குரைத்தீர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ுகிப் பெருகி தேசமாய் மாற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வாக்குரைத்தீர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தான் தகப்பன் வீட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நிய தெய்வங்கள் அருவருப்பு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ற்றி புதை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ை மாற்றுவோம் தூய்மையாக்கும்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ிக் கொண்டா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ுங்கையோடு பயந்து ஓடிய யாக்கோப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ந்து கொண்ட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ாயேல் இனமாய் ஆசீர்வதித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ுகிப்பெருகச் செய்த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கள் பல செய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வர் இயேசுவுக்க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பாடல் பாடண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பலிபீடம் கட்டண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த்து நாளிலே பதில் தந்த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ற்கு நன்றி சொல்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2026-07-09T08:59:27Z</dcterms:created>
  <dcterms:modified xsi:type="dcterms:W3CDTF">2026-07-09T08:59:27Z</dcterms:modified>
  <dc:title>துதிப் பாடல்கள் : 865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