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ிருவான் உல கரசாய் வளர் தேவ சொரூபானா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மாதுடை வினை மாறிட நரர் ரூபமதானார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பிராம் முனி மிடமேவிய பதிலாள் உபகார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ிரேயர்கள் குலம் தாவீதென் அரசற் கோர்குமார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ாதாரண வேதா கம சாஸ்த்ர சுவிசேஷ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தே புரி ஆதா முடைகோத்ர திரு வேஷ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விண்ணாடரும் மண்ணாடரும் மேவுந் திருப் பாத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்ணோதுவர் கண்ணாம் வளர் பர மண்டல நாத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தி சுந்தர நிரை கொண்டுயர் அருள் மோக்கிஷ தீப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தி உம்பர்கள் தொழும் இங்கித கருணைப் பிர தாப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த்தை ஆயர் பணிந்து பாதம் மகிழ்ந்து வாழ்த்திய அத்தனா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ந்தையாய் ஒரு கந்தை மூடவும் வந்த மாபரிசுத்தனார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2026-06-10T10:04:17Z</dcterms:created>
  <dcterms:modified xsi:type="dcterms:W3CDTF">2026-06-10T10:04:17Z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