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03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கரம் பிடித்தென்னை வழி நடத்தும்
இயேசுவே என்னை நான் ஒப்புவிக்கிறேன் (2)
பாதை தெரியாத பாவி நானைய்யா
என்னை உம் சித்தப்படி நீர் வழி நடத்த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இரங்குமே
வழி நடத்து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பாவ இருள் நீக்கி வழி நடத்தும்
பாவக்கறை போக்கி சுத்திகரியும் (2)
செம்பாவம் அகற்றி வெண்மையாக்குமே
என்னை உம் சித்தப்படி நீர் வழி நடத்தும் (2) ---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நேசரே என்னை நீர் வழி நடத்தும்
காருண்யத்தைக் காட்டி அழைத்துச் செல்லும் (2)
உறைந்த மழையைப் போல் வெண்மையாக்குமே
என்னை உம் சித்தப்படி நீர் வழி நடத்தும் (2) ---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தீபம் காட்டி என்னை வழி நடத்தும்
ஆவியை கொடுத்துத் தேற்றியருளும் (2)
வெளிச்சத்தின் பாதையில் அழைத்துச் சென்று
என்னை உம் சித்தப்படி நீர் வழி நடத்தும் (2) ---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2026-07-30T09:34:13Z</dcterms:created>
  <dcterms:modified xsi:type="dcterms:W3CDTF">2026-07-30T09:34:13Z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