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மூப்பரோடே கூடிவந்து, ஆலோசனைபண்ணி, சேவகருக்கு வேண்டிய பணத்தைக் கொடுத்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மூப்பரோடே கூடிவந்து, ஆலோசனைபண்ணி, சேவகருக்கு வேண்டிய பணத்தைக் கொடுத்த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நித்திரைபண்ணுகையில், அவனுடைய சீஷர்கள் இராத்திரியிலே வந்து, அவனைக் களவாய்க் கொண்டு போய்விட்டார்கள் என்று சொல்ல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நித்திரைபண்ணுகையில், அவனுடைய சீஷர்கள் இராத்திரியிலே வந்து, அவனைக் களவாய்க் கொண்டு போய்விட்டார்கள் என்று சொல்ல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 தேசாதிபதிக்குக் கேள்வியானால், நாங்கள் அவரைச் சம்மதப்படுத்தி, உங்களைத் தப்புவிப்போம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ணத்தை வாங்கிக்கொண்டு, தங்களுக்குப் போதிக்கப்பட்டபடியே செய்தார்கள். இந்தப் பேச்சு யூதருக்குள்ளே இந்நாள்வரைக்கும் பிரசித்த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ணத்தை வாங்கிக்கொண்டு, தங்களுக்குப் போதிக்கப்பட்டபடியே செய்தார்கள். இந்தப் பேச்சு யூதருக்குள்ளே இந்நாள்வரைக்கும் பிரசித்தமா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தினொரு சீஷர்களும், கலிலேயாவிலே இயேசு தங்களுக்குக் குறித்திருந்த மலைக்குப் 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ங்கே அவர்கள் அவரைக் கண்டு பணிந்துகொண்டார்கள், சிலரோ சந்தேகப்ப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 நாள் முடிந்து, வாரத்தின் முதலாம் நாள் விடிந்துவருகையில், மகதலேனா மரியாளும் மற்ற மரியாளும் கல்லறையைப் பார்க்க வ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பயத்தோடும் மகா சந்தோஷத்தோடும் கல்லறையை விட்டுச் சீக்கிரமாய்ப் புறப்பட்டு, அவருடைய சீஷர்களுக்கு அறிவிக்க ஓட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 நாள் முடிந்து, வாரத்தின் முதலாம் நாள் விடிந்துவருகையில், மகதலேனா மரியாளும் மற்ற மரியாளும் கல்லறையைப் பார்க்க வ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இயேசு சமீபத்தில் வந்து, அவர்களை நோக்கி: வானத்திலும் பூமியிலும் சகல அதிகாரமும் எனக்குக் கொடுக்கப்பட்ட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ூமி மிகவும் அதிரும்படி, கர்த்தருடைய தூதன் வானத்திலிருந்திறங்கி வந்து, வாசலிலிருந்த கல்லைப் புரட்டித் தள்ளி, அதின்மேல் உட்கார்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ூமி மிகவும் அதிரும்படி, கர்த்தருடைய தூதன் வானத்திலிருந்திறங்கி வந்து, வாசலிலிருந்த கல்லைப் புரட்டித் தள்ளி, அதின்மேல் உட்கார்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உங்களுக்குக் கட்டளையிட்ட யாவையும் அவர்கள் கைக்கொள்ளும்படி அவர்களுக்கு உபதேசம் பண்ணுங்கள்; இதோ, உலகத்தின் முடிவுபரியந்தம் சகல நாட்களிலும் நான் உங்களுடனேகூட இருக்கிறேன் என்றார். ஆமெ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உங்களுக்குக் கட்டளையிட்ட யாவையும் அவர்கள் கைக்கொள்ளும்படி அவர்களுக்கு உபதேசம் பண்ணுங்கள்; இதோ, உலகத்தின் முடிவுபரியந்தம் சகல நாட்களிலும் நான் உங்களுடனேகூட இருக்கிறேன் என்றார். ஆமெ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ரூபம் மின்னல் போலவும், அவனுடைய வஸ்திரம் உறைந்த மழையைப்போல வெண்மையாகவும்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வலாளர் அவனுக்குப் பயந்ததினால் திடுக்கிட்டுச் செத்தவர்கள் போலா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பயத்தோடும் மகா சந்தோஷத்தோடும் கல்லறையை விட்டுச் சீக்கிரமாய்ப் புறப்பட்டு, அவருடைய சீஷர்களுக்கு அறிவிக்க ஓ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ூதன் அந்த ஸ்திரீகளை நோக்கி: நீங்கள் பயப்படாதிருங்கள்; சிலுவையில் அறையப்பட்ட இயேசுவைத் தேடுகிறீர்கள் என்று அறி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ூதன் அந்த ஸ்திரீகளை நோக்கி: நீங்கள் பயப்படாதிருங்கள்; சிலுவையில் அறையப்பட்ட இயேசுவைத் தேடுகிறீர்கள் என்று அறி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இங்கே இல்லை; தாம் சொன்னபடியே உயிர்த்தெழுந்தார்; கர்த்தரை வைத்த இடத்தை வந்து பாருங்கள்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இங்கே இல்லை; தாம் சொன்னபடியே உயிர்த்தெழுந்தார்; கர்த்தரை வைத்த இடத்தை வந்து பாருங்கள்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ருடைய சீஷர்களுக்கு அறிவிக்கப் போகிறபோது, இயேசு தாமே அவர்களுக்கு எதிர்பட்டு: வாழ்க என்றார். அவர்கள் கிட்டவந்து, அவர் பாதங்களைத் தழுவி, அவரைப் பணிந்து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ருடைய சீஷர்களுக்கு அறிவிக்கப் போகிறபோது, இயேசு தாமே அவர்களுக்கு எதிர்பட்டு: வாழ்க என்றார். அவர்கள் கிட்டவந்து, அவர் பாதங்களைத் தழுவி, அவரைப் பணிந்து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 அவர்களை நோக்கி: பயப்படாதிருங்கள்; நீங்கள் போய், என் சகோதரர் கலிலேயாவுக்குப் போகும்படி அவர்களுக்குச் சொல்லுங்கள்; அங்கே அவர்கள் என்னைக் காண்பார்க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 அவர்களை நோக்கி: பயப்படாதிருங்கள்; நீங்கள் போய், என் சகோதரர் கலிலேயாவுக்குப் போகும்படி அவர்களுக்குச் சொல்லுங்கள்; அங்கே அவர்கள் என்னைக் காண்ப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ோகையில், காவல் சேவகரில் சிலர் நகரத்திற்குள்ளே வந்து, நடந்த யாவற்றையும் பிரதான ஆசாரியருக்கு அறிவ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ோகையில், காவல் சேவகரில் சிலர் நகரத்திற்குள்ளே வந்து, நடந்த யாவற்றையும் பிரதான ஆசாரியருக்கு அறிவ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ধান যাজকরা ইহুদী নেতাদের সঙ্গে দেখা করে একটা ফন্দি আঁটলো৷ তারা সেই পাহারাদারদের অনেক টাক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‘তোমরা লোকদের বলো, ‘আমরা রাতে যখন ঘুমাচ্ছিলাম সেইসময় যীশুর শিষ্যরা এসে তাঁর দেহটা চুর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র একথা যদি রাজ্যপালের কানে যায়, আমরা তাঁকে বোঝাব আর তোমাদের ঝামেলার হাত থেকে দূরে রাখ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রা সেইটাকা নিয়ে তাদের য়েমন বলতে শেখানো হয়েছিল তেমনই বলল৷ ইহুদীদের মধ্যে আজও এই গল্পট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লিত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বার সেই এগারো জন শিষ্য গালীলে ফিরে গিয়ে যীশু তাঁদের য়েমন বলেছিলেন সেই মতো সেই পর্বত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ঁরা যীশুকে দেখে ভুমিষ্ঠ হয়ে তাঁকে প্রণাম করলেন৷ তবে তাঁদের কয়েকজনের মধ্যে সন্দেহ দেখা দ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িশ্রামবারেরশেষে সপ্তাহের প্রথম দিন, অর্থাত্, ববিবার খুব ভোরে মগ্দলীনী মরিয়ম ও অন্য মরিয়ম কবর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সেইস্ত্রীলোকেরা তাড়াতাড়ি কবরের কাছ থেকে চলে গেলেন৷ তাঁরা খুব ভয় পেয়ে গিয়েছিলেন, তব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যীশু কাছে এসে তাদের বললেন, ‘স্বর্গে ও পৃথিবীতে পূর্ণ ক্ষমতা ও কর্ত্তৃত্ব আমাকে দেওয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হঠাত্ ভীষণ ভূমিকম্প হল, কারণ প্রভুর একজন স্বর্গদূত স্বর্গ থেকে নেমে এসে সেই পাথরখা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াধিগুহার মুখ থেকে সরিয়ে দিলেন ও তার ওপরে বস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ই তোমরা যাও, তোমরা গিয়ে সকল জাতির মানুষকে আমার শিষ্য কর৷ পিতা, পুত্র ও পবিত্র আত্মার না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প্তিস্ম দ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ি তোমাদের য়েসব আদেশ দিয়েছি, সেসব তাদের পালন করতে শেখাও আর দেখ যুগান্ত পর্যন্ত প্রতিদিন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দাইতোমাদের সঙ্গে সঙ্গে আ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ঁর চেহারা বিদ্যুত ঝলকের মতো উজ্জ্বল ও তাঁর পোশাক তুষারশুভ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ঁর ভয়ে পাহারাদাররা কাঁপতে কাঁপতে মড়ার মতো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মন আনন্দে ভরে গিয়েছিল, তাঁরা যীশুর শিষ্যদের একথা বলার জন্য দৌড়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স্বর্গদূত ঐ স্ত্রীলোকদের বললেন, ‘তোমরা ভয় পেও না, আমি জানি তোমরা, য়াঁকে ক্রুশে দিয়েছ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খুঁজ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তিনি এখানে নেই৷ তিনি য়েমন বলেছিলেন, তেমনি পুনরুত্থিত হয়েছেন৷ এস, য়েখানে তাঁকে শু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া হয়েছিল তা দেখ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র তাড়াতাড়ি গিয়ে তাঁর শিষ্যদের বল, ‘তিনি মৃতদের মধ্য থেকে পুনরুত্থিত হয়েছেন৷ তিনি তোমাদের আ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ে গালীলে যাচ্ছেন, তোমরা তাঁকে সেখানে দেখতে পাবে৷'" আমি তোমাদের য়ে কথা বললাম তা মনে রেখ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ঠাত্ যীশু তাঁদের সঙ্গে সাক্ষাত্ করে বললেন, ‘শুভেচ্ছা নাও!’ তখন তাঁরা যীশুর কাছে গিয়ে তাঁর প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ড়িয়ে ধরে তাঁকে প্রণাম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ীশু তাঁদের বললেন, ‘ভয় করো না, তোমরা যাও, আমার ভাইদের গিয়ে বল, তারা য়েন গালীলে যায়, সেখান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দেখা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মহিলারা যখন যাচ্ছিলেন, তখন সেই পাহারাদারদের কয়েকজন শহরে গিয়ে যা যা ঘটেছিল তা প্রধ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জকদের ব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2026-08-02T23:27:06Z</dcterms:created>
  <dcterms:modified xsi:type="dcterms:W3CDTF">2026-08-02T23:27:06Z</dcterms:modified>
  <dc:title>மத்தேயு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