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3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ப்பா இயேசப்பா இயேச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ள் சீக்கிரமாய் வந்து அமர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டன் தொல்லையாலே கதறிடுவோ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 நோக்கிப் பார்த்துத் தேற்றி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ன் கொடுப்பாய் கடன் வாங்கமாட்டாய் – எ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ை நீங்க நிறைவேற்ற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ப்பா இயேசப்பா இயேச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வார்த்தைகளை நிறைவேற்ற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ியாதியினாலே வாடிடுவோ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ோடு அணைத்துச் சுகமாக்க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நாமம் உயர்த்தும் எல்லா இடத்த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ராப்பா உம் தழும்புகள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த்தை நீட்டிக் குணமாக்க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ப்பா இயேசப்பா இயேச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ள் சீக்கிரமாய் குணமாக்குங்க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சீக்கிரமாய் வந்து அமர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ப்பா இயேசப்பா இயேச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சீக்கிரமாய் வந்து அமர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யங்கரத்தாலே வாழ்ந்திடுவோ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ோடு அணைத்துத் தேற்றி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வுகள் உடைந்து வாழ்ந்திடுவோ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ாகக் கூட்டிச் சேர்த்தி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2026-07-31T18:55:22Z</dcterms:created>
  <dcterms:modified xsi:type="dcterms:W3CDTF">2026-07-31T18:55:22Z</dcterms:modified>
  <dc:title>துதிப் பாடல்கள் : 668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