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storms around are sweeping, 
When lone my watch I'm keeping, 
“Mid fires of evil falling, 
“Mid tempters' voices calling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member me. O Mighty One ! 
Remember me, O Mighty On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walking on life's ocean, 
Control its raging motion ; 
When from its dangers shrinking, 
When in its dread deeps sinking,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weight of sin oppresses, 
When dark despair distresses, 
AH through the life that's mortal, 
And when I pass death's porta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2026-09-15T13:50:24Z</dcterms:created>
  <dcterms:modified xsi:type="dcterms:W3CDTF">2026-09-15T13:50:24Z</dcterms:modified>
  <dc:title>Hymn : 555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