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0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டன் தொல்லையால் கதறுகின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க் காண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ன் இருந்து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போதும் கைவி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திர் காற்றோடு போராட்ட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க் காண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படகில் ஏற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ைதி தர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னக்கெதிரான ஆயத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ய்க்காதே போ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காண்கிறார் – உ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எதிர்த்து வழக்காடுவ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சார்பில் வருவா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ிறிஸ்துவோடு இணைந்து வாழ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ு வெற்றி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ுமணம் போல் பரவ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செய்தி முழங்க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துடைக்கின்றார்…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அழவேண்டாம்… ஆழ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செய்திடுவார் –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ோய் நொடியில் வாடுகின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க் காண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டிப்பொழுது சுகம்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த் தேற்ற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2026-07-30T14:12:37Z</dcterms:created>
  <dcterms:modified xsi:type="dcterms:W3CDTF">2026-07-30T14:12:37Z</dcterms:modified>
  <dc:title>துதிப் பாடல்கள் : 794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