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லோக மீட்பராகப் பிறந்த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ருக்கும் சந்தோஷம் நல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ஓர் தூதன் பெத்தலேம் மேய்ப்ப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வில் தோன்றி மொழிந்திட்டா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ந்நேரம் வானோர் கூட்டம் மகி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பாட்டைப் பாடி இச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கர்த்தாவுக்கு மா துத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் நல்லோர்க்குச் சமாதா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ல்லேலுயா பாடி வாழ்த்தி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அன்பின் மாண்பைப் போற்ற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ெய் பக்தரே, நீர், விழித்தெழும்ப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ச்செய்தி கேட்ட மேய்ப்பர் ஊர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காட்சி காண விரை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சேப்புடன் தாய் மரியா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ணைமீது தெய்வ சே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 தெய்வன்பை எண்ணிப் போற்றி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தம் மந்தைக்கேக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ாய் இந்நாளை வாழ்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ைக்கு லோக மீட்பர் ஜென்மித்த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் இவ்விந்தையைக் கொண்டாடின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தி கர்த்தர் மானிடனா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ணிய கர்த்தாவாகத் தோன்ற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ோ! நற்செய்தி கேளும் இன்றை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தாவீதின் ஊர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2026-07-30T17:14:21Z</dcterms:created>
  <dcterms:modified xsi:type="dcterms:W3CDTF">2026-07-30T17:14:21Z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