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ப்பிராயீமைக் கைபிடித்து நடக்கப் பழக்கினேன்; ஆனாலும் நான் தங்களைக் குணமாக்குகிறவரென்று அறியாமற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ைக் கட்டி இழுக்கிற அன்பின் கயிறுகளால் நான் அவர்களை இழுத்தேன், அவர்கள் கழுத்துகளின்மேல் இருந்த நுகத்தடியை எடுத்துப் போடுகிறவரைப்போல இருந்து, அவர்கள் பட்சம் சாய்ந்து, அவர்களுக்கு ஆகாரங்கொடுத்த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ைக் கட்டி இழுக்கிற அன்பின் கயிறுகளால் நான் அவர்களை இழுத்தேன், அவர்கள் கழுத்துகளின்மேல் இருந்த நுகத்தடியை எடுத்துப் போடுகிறவரைப்போல இருந்து, அவர்கள் பட்சம் சாய்ந்து, அவர்களுக்கு ஆகாரங்கொடுத்த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ந்திரும்பமாட்டோமென்றதினால் அவர்கள் எகிப்துதேசத்துக்குத் திரும்பிப்போவதில்லை; அசீரியன் அவர்களுக்கு ராஜா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ந்திரும்பமாட்டோமென்றதினால் அவர்கள் எகிப்துதேசத்துக்குத் திரும்பிப்போவதில்லை; அசீரியன் அவர்களுக்கு ராஜா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அவர்களுடைய ஆலோசனைகளினிமித்தம் பட்டயம் அவர்கள் பட்டயங்களுக்குள் பாய்ந்து, அவர்கள் தாழ்ப்பாள்களை நிர்மூலம்பண்ணி, அவர்களைப் பட்சி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அவர்களுடைய ஆலோசனைகளினிமித்தம் பட்டயம் அவர்கள் பட்டயங்களுக்குள் பாய்ந்து, அவர்கள் தாழ்ப்பாள்களை நிர்மூலம்பண்ணி, அவர்களைப் பட்சி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ஜனங்கள் என்னைவிட்டு விலகுகிற மாறுபாட்டைப் பற்றிக்கொண்டிருக்கிறார்கள்; அவர்களை உன்னதமானவரிடத்தில் வரவழைத்தாலும் ஒருவனும் எழும்புகிற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ஜனங்கள் என்னைவிட்டு விலகுகிற மாறுபாட்டைப் பற்றிக்கொண்டிருக்கிறார்கள்; அவர்களை உன்னதமானவரிடத்தில் வரவழைத்தாலும் ஒருவனும் எழும்புகிற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ே, நான் உன்னை எப்படிக் கைவிடுவேன்? இஸ்ரவேலே, நான் உன்னை எப்படி ஒப்புக்கொடுப்பேன்? நான் உன்னை எப்படி அத்மாவைப்போலாக்குவேன்? உன்னை எப்படி செபோயீமைப்போல வைப்பேன்? என் இருதயம் எனக்குள் குழம்புகிறது; என் பரிதாபங்கள் ஏகமாய்ப் பொங்க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கிப்திலிருந்து குருவிகளைப்போலவும், அசீரியா தேசத்திலிருந்து புறாக்களைப்போலவும் பயந்து வருவார்கள்; அப்பொழுது அவர்களை அவர்கள் வீடுகளில் குடியிரு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ே, நான் உன்னை எப்படிக் கைவிடுவேன்? இஸ்ரவேலே, நான் உன்னை எப்படி ஒப்புக்கொடுப்பேன்? நான் உன்னை எப்படி அத்மாவைப்போலாக்குவேன்? உன்னை எப்படி செபோயீமைப்போல வைப்பேன்? என் இருதயம் எனக்குள் குழம்புகிறது; என் பரிதாபங்கள் ஏகமாய்ப் பொங்க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ே, நான் உன்னை எப்படிக் கைவிடுவேன்? இஸ்ரவேலே, நான் உன்னை எப்படி ஒப்புக்கொடுப்பேன்? நான் உன்னை எப்படி அத்மாவைப்போலாக்குவேன்? உன்னை எப்படி செபோயீமைப்போல வைப்பேன்? என் இருதயம் எனக்குள் குழம்புகிறது; என் பரிதாபங்கள் ஏகமாய்ப் பொங்கு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உக்கிர கோபத்தின்படியே செய்யமாட்டேன்; எப்பிராயீமை அழிக்கும்படித் திரும்பமாட்டேன்; ஏனென்றால் நான் மனுஷனல்ல, தேவனாயிருக்கிறேன்; நான் உன் நடுவிலுள்ள பரிசுத்தர்; ஆகையால் பட்டணத்துக்கு விரோதமாக வர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உக்கிர கோபத்தின்படியே செய்யமாட்டேன்; எப்பிராயீமை அழிக்கும்படித் திரும்பமாட்டேன்; ஏனென்றால் நான் மனுஷனல்ல, தேவனாயிருக்கிறேன்; நான் உன் நடுவிலுள்ள பரிசுத்தர்; ஆகையால் பட்டணத்துக்கு விரோதமாக வர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ப் பின்பற்றுவார்கள்; அவர் சிங்கத்தைப்போல் கெர்ச்சிப்பார்; அவர் கெர்ச்சிக்கும்போது அவர்கள் சந்ததியார் மேற்குத்திசையிலிருந்து நடுங்கி வர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ப் பின்பற்றுவார்கள்; அவர் சிங்கத்தைப்போல் கெர்ச்சிப்பார்; அவர் கெர்ச்சிக்கும்போது அவர்கள் சந்ததியார் மேற்குத்திசையிலிருந்து நடுங்கி வர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கிப்திலிருந்து குருவிகளைப்போலவும், அசீரியா தேசத்திலிருந்து புறாக்களைப்போலவும் பயந்து வருவார்கள்; அப்பொழுது அவர்களை அவர்கள் வீடுகளில் குடியிரு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ர் பொய்களினாலும், இஸ்ரவேல் வம்சத்தார் வஞ்சகத்தினாலும் என்னைச் சூழ்ந்துகொண்டிருக்கிறார்கள்; யூதாவோவெனில் இன்னும் தேவனோடே அரசாண்டு, பரிசுத்தவான்களோடே உண்மையாயிரு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ர் பொய்களினாலும், இஸ்ரவேல் வம்சத்தார் வஞ்சகத்தினாலும் என்னைச் சூழ்ந்துகொண்டிருக்கிறார்கள்; யூதாவோவெனில் இன்னும் தேவனோடே அரசாண்டு, பரிசுத்தவான்களோடே உண்மையாயிரு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இளைஞனாயிருந்தபோது நான் அவனை நேசித்தேன்; எகிப்திலிருந்து என்னுடைய குமாரனை வரவழைத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 அழைக்கிறவர்களின் முகத்துக்கு விலகிப்போய்விட்டார்கள்; பாகால்களுக்குப் பலியிட்டு, விக்கிரகங்களுக்குத் தூபங்காட்ட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 அழைக்கிறவர்களின் முகத்துக்கு விலகிப்போய்விட்டார்கள்; பாகால்களுக்குப் பலியிட்டு, விக்கிரகங்களுக்குத் தூபங்காட்ட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ப்பிராயீமைக் கைபிடித்து நடக்கப் பழக்கினேன்; ஆனாலும் நான் தங்களைக் குணமாக்குகிறவரென்று அறியாமற்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ൌഖ്യമാക്കി എന്നു അവർ അറിഞ്ഞ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നുഷ്യപാശങ്ങൾകൊണ്ടു, സ്നേഹബന്ധനങ്ങൾകൊണ്ടു തന്നേ, ഞാൻ അവരെ വലിച്ചു; അവരുടെ താടിയെല്ലിന്മേ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ുകം നീക്കിക്കളയുന്നവനെപ്പോലെ ഞാൻ അവർക്കു ആയിരുന്നു; ഞാൻ അവർക്കു തീൻ ഇട്ടു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ൻ മിസ്രയീംദേശത്തേക്കു മടങ്ങിപ്പോകയില്ല; എന്നാൽ മടങ്ങിവരുവാൻ അവർക്കു മനസ്സില്ലായ്ക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ശ്ശൂർയ്യൻ അവന്റെ രാജാവ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രുടെ ആലോചന നിമിത്തം വാൾ അവന്റെ പട്ടണങ്ങളിന്മേൽ വീണു അവന്റെ ഓടാമ്പലുകളെ നശിപ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ടുക്കിക്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റെ ജനം എന്നെ വിട്ടു പിന്തിരിവാൻ ഒരുങ്ങിയിരിക്കുന്നു; അവരെ മേലോട്ടു വിളിച്ചാലും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വിർന്നുനില്ക്ക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ഫ്രയീമേ, ഞാൻ നിന്നെ എങ്ങനെ വിട്ടുകൊടുക്കും? യിസ്രായേലേ, ഞാൻ നിന്നെ എങ്ങനെ ഏല്പിച്ചുകൊടു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മിസ്രയീമിൽനിന്നു ഒരു പക്ഷിയെപ്പോലെയും അശ്ശൂർദേശത്തുനിന്നു ഒരു പ്രാവിനെപ്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നെ എങ്ങനെ അദ്മയെപ്പോലെ ആക്കും? ഞാൻ നിന്നെ എങ്ങനെ സെബോയിമിനെപ്പോലെ ആക്കിത്തീർക്കും?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ം എന്റെ ഉള്ളിൽ മറിഞ്ഞുകൊള്ളുന്നു; എന്റെ അയ്യോഭാവം ഒക്കെയും ജ്വല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എന്റെ ഉഗ്രകോപം ഞാൻ നടത്തുകയില്ല; ഞാൻ എഫ്രയീമിനെ വീണ്ടും നശിപ്പിക്കയുമില്ല; ഞാൻ മനുഷ്യനല്ല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രേ. നിന്റെ നടുവിൽ പരിശുദ്ധൻ തന്നേ; ഞാൻ ക്രോധത്തോടെ വരി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സിംഹംപോലെ ഗർജ്ജിക്കുന്ന യഹോവയുടെ പിന്നാലെ അവർ നടക്കും; അവൻ ഗർജ്ജിക്കുമ്പോൾ പടിഞ്ഞാറ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്കൾ വിറെച്ചുംകൊണ്ടു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റെച്ചുംകൊണ്ടു വരും; ഞാൻ അവരെ അവരുടെ വീടുകളിൽ പാർപ്പ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ഫ്രയീം കപടംകൊണ്ടും യിസ്രായേൽഗൃഹം വഞ്ചനകൊണ്ടും എന്നെ ചുറ്റിക്കൊള്ളുന്നു; യെഹൂദയും, ദൈവത്തോ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്തനായ പരിശുദ്ധനോടും ഇന്നും അസ്ഥിരത കാണ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ൽ ബാലനായിരുന്നപ്പോൾ ഞാൻ അവനെ സ്നേഹിച്ചു; മിസ്രയീമിൽ നിന്നു ഞാൻ എന്റെ മകനെ 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രെ വിളിക്കുന്തോറും അവർ വിട്ടകന്നുപോയി; ബാൽബിംബങ്ങൾക്കു അവർ ബലികഴിച്ചു, വിഗ്രഹങ്ങൾക്കു ധൂ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എഫ്രയീമിനെ നടപ്പാൻ ശീലിപ്പിച്ചു; ഞാൻ അവരെ എന്റെ ഭുജങ്ങളിൽ എടുത്തു; എങ്കിലും ഞാൻ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2026-08-02T20:23:47Z</dcterms:created>
  <dcterms:modified xsi:type="dcterms:W3CDTF">2026-08-02T20:23:47Z</dcterms:modified>
  <dc:title>ஓசியா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