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as a wandering sheep, 
I did not love the fold ; 
I did not love my Shepherd's voice, 
I would not be controlled : 
I was a wayward child, 
I did not love my home, 
I did not love my Father's voice, 
I loved afar to roa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Shepherd sought His sheep, 
The Father sought His child ; 
They followed me o'er vale and hill, 
O'er deserts waste and wild : 
They found me nigh to death, 
Famished, and faint, and lone ; 
They bound me with the bands of love, 
They saved the wandering 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my Shepherd is, 
'Twas He that loved my soul ; 
'Twas He that washed me in His blood, 
'Twas He that made me whole ; 
'Twas He that sought the lost, 
That found the wandering sheep ; 
‘Twas He that brought me to the fold, 
'Tis He that still doth keep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was a wandering sheep, 
I would not be controlled ; 
But now I love my Saviour's voice, 
I love, I love the fold. 
I was a wayward child, 
I once preferred to roam ; 
But now I love my Father's voice---- 
I love, I love His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2026-07-30T21:11:16Z</dcterms:created>
  <dcterms:modified xsi:type="dcterms:W3CDTF">2026-07-30T21:11:16Z</dcterms:modified>
  <dc:title>Hymn : 484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