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my everlasting Portion, 
More than friend or life to me, 
All along my pilgrim journey, 
Saviour, let me walk with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lose to Thee, close to Thee, 
Close to Thee, close to Thee, 
All along my pilgrim journey, 
Saviour, let me walk with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t for ease or worldly pleasure, 
Not for fame my prayer shall be; 
Gladly will I toil and suffer, 
Only let me walk with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adly will I toil and suffer, 
Only let me walk with The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ad me through the vale of shadows, 
Bear me o'er life's fitful sea ; 
Then the gate of life eternal 
May I enter, Lord, with The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the gate of life eternal 
May I enter, Lord, with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2026-07-30T22:06:59Z</dcterms:created>
  <dcterms:modified xsi:type="dcterms:W3CDTF">2026-07-30T22:06:59Z</dcterms:modified>
  <dc:title>Hymn : 574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