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உங்கள் கண்கள் காணும். அப்பொழுது நீங்கள்: கர்த்தர் இஸ்ரவேலுடைய எல்லை துவக்கி மகிமைப்படுத்தப்படுவார் என்ப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உங்கள் கண்கள் காணும். அப்பொழுது நீங்கள்: கர்த்தர் இஸ்ரவேலுடைய எல்லை துவக்கி மகிமைப்படுத்தப்படுவார் என்ப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பீடத்தின்மேல் அசுத்தமான அப்பத்தைப் படைக்கிறதினாலேயே; ஆனாலும் உம்மை எதினாலே அசுத்தப்படுதினோம் என்கிறீர்கள்; கர்த்தருடைய பந்தி எண்ணமற்றுப்போயிற்றென்று, நீங்கள் சொல்லுகிறதினாலே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பீடத்தின்மேல் அசுத்தமான அப்பத்தைப் படைக்கிறதினாலேயே; ஆனாலும் உம்மை எதினாலே அசுத்தப்படுதினோம் என்கிறீர்கள்; கர்த்தருடைய பந்தி எண்ணமற்றுப்போயிற்றென்று, நீங்கள் சொல்லுகிறதினாலேய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ல்கியாவைக்கொண்டு கர்த்தர் இஸ்ரவேலுக்குச் சொன்ன வார்த்தையின் பார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தேவனுடைய சமுகத்தை நோக்கிக் கெஞ்சுங்கள்; அப்பொழுது நம்மேல் இரங்குவார்; இது உங்களாலே வந்த காரியம், அவர் உங்களை அங்கீகரிப்பாரோ என்று சேனைகளின் கர்த்தர் கேட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தேவனுடைய சமுகத்தை நோக்கிக் கெஞ்சுங்கள்; அப்பொழுது நம்மேல் இரங்குவார்; இது உங்களாலே வந்த காரியம், அவர் உங்களை அங்கீகரிப்பாரோ என்று சேனைகளின் கர்த்தர் கேட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கர்த்தருடைய பந்தி அசுத்தமானது என்றும் அதின் ஆகாரமாகிய அதின் பலன் அற்பமானது என்றும் சொல்லுகிறதினாலே, என் நாமத்தைப் பரிசுத்தக்குலைச்சலாக்கு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ச் சிநேகித்தேனென்று கர்த்தர் சொல்லுகிறார்; அதற்கு நீங்கள்: எங்களை எப்படிச் சிநேகித்தீர் என்கிறீர்கள்; கர்த்தர் சொல்லுகிறார்: ஏசா யாக்கோபுக்குச் சகோதரனல்லவோ? ஆகிலும் யாக்கோபை நான் சிநேகித்த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கர்த்தருடைய பந்தி அசுத்தமானது என்றும் அதின் ஆகாரமாகிய அதின் பலன் அற்பமானது என்றும் சொல்லுகிறதினாலே, என் நாமத்தைப் பரிசுத்தக்குலைச்சலாக்குகிற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ச் சிநேகித்தேனென்று கர்த்தர் சொல்லுகிறார்; அதற்கு நீங்கள்: எங்களை எப்படிச் சிநேகித்தீர் என்கிறீர்கள்; கர்த்தர் சொல்லுகிறார்: ஏசா யாக்கோபுக்குச் சகோதரனல்லவோ? ஆகிலும் யாக்கோபை நான் சிநேகித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ச் சிநேகித்தேனென்று கர்த்தர் சொல்லுகிறார்; அதற்கு நீங்கள்: எங்களை எப்படிச் சிநேகித்தீர் என்கிறீர்கள்; கர்த்தர் சொல்லுகிறார்: ஏசா யாக்கோபுக்குச் சகோதரனல்லவோ? ஆகிலும் யாக்கோபை நான் சிநேகித்த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சாவையோ நான் வெறுத்தேன்; அவனுடைய மலைகளைப் பாழும் அவனுடைய சுதந்தரத்தை வனாந்தரத்திலுள்ள வலுசர்ப்பங்களின் தாவும் ஆக்க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சாவையோ நான் வெறுத்தேன்; அவனுடைய மலைகளைப் பாழும் அவனுடைய சுதந்தரத்தை வனாந்தரத்திலுள்ள வலுசர்ப்பங்களின் தாவும் ஆக்க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’ એવું નામ અપાયેલું છે અને ત્યાંના લોકોને યહોવા જેઓના પર હંમેશા કોપાયમાન રહે છે તેવ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વામાં આ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મે તમારી નજરે તે જોવા પામશો, ને તમે પોતે જ કહેશો કે, “ઇસ્રાએલની સીમાને પાર પણ યહોવાનો પ્રતા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ંચે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સૈન્યોનો દેવ યહોવા યાજકોને પૂછે છે, “પુત્ર પોતાના પિતાને માન આપે છે અને ગુલામ તેના ધણીથી ડરતો ર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હે યાજકો, હું તમારો પિતા અને દેવ છું, છતાં તમે મને માન નથી આપતા, પણ મારા નામને ધિક્કારો છો.”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પૂછો છો, “અમે તમારા નામને ધિક્કારીએ કેવી રીત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હોવા કહે છે, “તમે મારી વેદી પર અપવિત્ર અર્પણો અપોર્ છો અને પછી પૂછો છો, “અમે તમને શી રીતે 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?”કારણકે તમે એમ માની લીધું હતું કે, યહોવાની વેદીનું સન્માન થવું ન જોઇ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ંધળા જાનવરની બલિ ચઢાવવામાં આવે તે ખોટું છે. જો કોઇ, લંગડા કે ખોડખાંપણવાળા કે રોગિષ્ટ જાનવરની બલ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ાલાખી પ્રબોધક દ્વારા ઇસ્રાએલી પ્રજાજોગ યહોવાએ મોકલેલાં વચ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ઢાવવામાં આવે તો તે ખોટું છે. તમે જો એવી ભેટ કોઇ રાજકર્તાને માટે લાવો તો શું તે સ્વીકાર કરશે? શું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 પર પ્રસન્ન થશે?” આ સૈન્યોનો દેવ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તમે યાજકો યહોવાને રીઝવવાનો પ્રયત્ન તો કરી જુઓ! તમે કહો છો, યહોવા, અમારા પર દયા કરો; કૃપા કર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તમે આવાં જ અર્પણો લાવો પછી શા માટે તે તમારા પ્રત્યે ભલાઇ બતાવે?” આ સૈન્યોના દેવ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સૈન્યોનો દેવ યહોવા કહે છે, “આવા ષ્ટ અર્પણો અર્પવા કરતાં તો મંદિરના બારણાં બંધ કરી દેવા અને અગ્ન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 પ્રગટાવવો તે વધારે સારું હું તમારા પર જરાપણ પ્રસન્ન નથી. હું તમારા અર્પણો સ્વીકારીશ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મારું નામ પૂર્વથી પશ્ચિમ સુધી મહાન મનાય છે, અને સર્વ સ્થળે મારે નામે ધૂપ તથા પવિત્ર અ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ઢાવવામાં આવે છે. કારણકે સૈન્યોનો દેવ યહોવા કહે છે કે, સર્વ પ્રજાઓમાં મારા નામનો મહિમા છે.”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ૈન્યોનો દેવ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પરંતુ યહોવાની યજ્ઞવેદી અપવિત્ર છે, અને તેનું ફળ, એટલે તેનું અન્ન તિરસ્કારપાત્ર છે એવું કહ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હોવા કહે છે કે, “મેં તમને પ્રેમ કર્યો છે,”તેમ છતાં તમે પૂછો છો કે, “તમે અમને પ્રેમ કરો છ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તેનું અપમાન કરો છો. વળી બલિદાનો માટે બીમાર પ્રાણીઓને લાવવા તમે લોકોને ઉત્તેજન આપ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ને પછી કહો છો, આ કેવું કંટાળાજનક છે! તમે અપંગ, લૂલાં કે રોગી પશુઓ બલિ તરીકે ચઢાવો તો હું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વીકાર કરું ખરો? એમ યહો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જેની પોતાની પાસે તંદુરસ્ત ઘેટો હોવા છતાં ખોડવાળું પ્રાણી માનતામાં બલિદાનમાં ચઢાવે છે તે ઠગ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િક્કાર હો! હું રાજાધિરાજ છું, અને મારા નામથી તમામ પ્રજાઓ ડરે છે.” આ સૈન્યોનો દેવ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ગટ થાય છે?”ત્યારે યહોવા જવાબ આપે છે, “એસાવ અને યાકૂબ ભાઇઓ હતા, પણ મેં યાકૂબ પર મારો પ્ર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્શાવ્ય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ણ એસાવનો મેં તિરસ્કાર કર્યો છે. મેં એસાવના પહાડી પ્રદેશને ઉજ્જડ બનાવી દીધો છે, અને તેના વતન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ંગલના પશુઓનો વાસ બનાવી દીધ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ો અદોમના વારસદારો કહે, “અમે અમારા વિનાશ થઇ ગયેલાં સ્થાનોને ફરીથી બાંધીશું,”પણ સૈન્યોનો દેવ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 છે, “તમારી ઇચ્છા હોય તો તમે કરો, પણ હું ફરીથી તેનો નાશ કરીશ,” કારણકે તેઓની ભૂમિને ‘દુષ્ટત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2026-09-07T05:14:27Z</dcterms:created>
  <dcterms:modified xsi:type="dcterms:W3CDTF">2026-09-07T05:14:27Z</dcterms:modified>
  <dc:title>મલાખી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