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லே மாளும் பாவியை மீட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வந்த மெய் 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த்தில் சேர்க்கும் 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 பக்தர்கள் போற்றித் துதி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ின் 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ெங்கும் ஜொலித்திடும் 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ஞ்சலம் வருத்தம் சோதனை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நடத்திடும் 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 முற்றுமகற்றிடும் 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ற திரு நாமத்தி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மிக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ிலும் பூவிலும் மேலான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ள்ள 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ர் சொல்லித் துதித்திடும் 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ாளம் பாதாளம் யாவையும் ஜெயி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ரமுள்ள திரு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ும் வென்றிடுவோமிந்த நாமத்தில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2026-09-08T11:00:18Z</dcterms:created>
  <dcterms:modified xsi:type="dcterms:W3CDTF">2026-09-08T11:00:18Z</dcterms:modified>
  <dc:title>துதிப் பாடல்கள் : 426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