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ஏற்றகாலத்திலே தேவன் உங்களை உயர்த்தும்படிக்கு, அவருடைய பலத்த கைக்குள் அடங்கியி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உங்களை விசாரிக்கிறவரானபடியால், உங்கள் கவலைகளையெல்லாம் அவர்மேல் வைத்துவிட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ெளிந்த புத்தியுள்ளவர்களாயிருங்கள், விழித்திருங்கள்; ஏனெனில், உங்கள் எதிராளியாகிய பிசாசானவன் கெர்ச்சிக்கிற சிங்கம்போல் எவனை விழுங்கலாமோ என்று வகைதேடிச் சுற்றித்திரி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ெளிந்த புத்தியுள்ளவர்களாயிருங்கள், விழித்திருங்கள்; ஏனெனில், உங்கள் எதிராளியாகிய பிசாசானவன் கெர்ச்சிக்கிற சிங்கம்போல் எவனை விழுங்கலாமோ என்று வகைதேடிச் சுற்றித்திரி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ல் உறுதியாயிருந்து, அவனுக்கு எதிர்த்து நில்லுங்கள்; உலகத்திலுள்ள உங்கள் சகோதரரிடத்திலே அப்படிப்பட்ட பாடுகள் நிறைவேறிவருகிறதென்று அறிந்திருக்கிறீ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ல் உறுதியாயிருந்து, அவனுக்கு எதிர்த்து நில்லுங்கள்; உலகத்திலுள்ள உங்கள் சகோதரரிடத்திலே அப்படிப்பட்ட பாடுகள் நிறைவேறிவருகிறதென்று அறிந்திருக்கிறீ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 இயேசுவுக்குள் நம்மைத் தமது நித்திய மகிமைக்கு அழைத்தவராயிருக்கிற சகல கிருபையும் பொருந்திய தேவன்தாமே கொஞ்சக்காலம் பாடநுபவிக்கிற உங்களைச் சீர்ப்படுத்தி, ஸ்திரப்படுத்தி, பலப்படுத்தி, நிலைநிறுத்துவாராக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 இயேசுவுக்குள் நம்மைத் தமது நித்திய மகிமைக்கு அழைத்தவராயிருக்கிற சகல கிருபையும் பொருந்திய தேவன்தாமே கொஞ்சக்காலம் பாடநுபவிக்கிற உங்களைச் சீர்ப்படுத்தி, ஸ்திரப்படுத்தி, பலப்படுத்தி, நிலைநிறுத்துவாராக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ுக்கு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ப் புத்திசொல்லும்படிக்கும், நீங்கள் நிலைகொண்டு நிற்கிற கிருபை தேவனுடைய மெய்யான கிருபைதானென்று சாட்சியிடும்படிக்கும், நான் சுருக்கமாய் உங்களுக்கு எழுதி, எனக்குத் தோன்றுகிறபடி உண்மையுள்ள சகோதரனாகிய சில்வானுவின் கையிலே கொடுத்து அனுப்பியிருக்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ுள்ள மூப்பருக்கு உடன்மூப்பனும், கிறிஸ்துவின் பாடுகளுக்குச் சாட்சியும், இனி வெளிப்படும் மகிமைக்குப் பங்காளியுமாயிருக்கிற நான் புத்திசொல்லுகிறதென்னவென்றால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ப் புத்திசொல்லும்படிக்கும், நீங்கள் நிலைகொண்டு நிற்கிற கிருபை தேவனுடைய மெய்யான கிருபைதானென்று சாட்சியிடும்படிக்கும், நான் சுருக்கமாய் உங்களுக்கு எழுதி, எனக்குத் தோன்றுகிறபடி உண்மையுள்ள சகோதரனாகிய சில்வானுவின் கையிலே கொடுத்து அனுப்பியிருக்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ுடனேகூடத் தெரிந்துகொள்ளப்பட்டிருக்கிற பாபிலோனிலுள்ள சபையும், என் குமாரனாகிய மாற்க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ரையொருவர் அன்பின் முத்தத்தோடே வாழ்த்துதல் செய்யுங்கள். கிறிஸ்து இயேசுவுக்குள்ளான உங்கள் அனைவருக்கும் சமாதானமுண்டாவதாக. ஆமெ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ுள்ள மூப்பருக்கு உடன்மூப்பனும், கிறிஸ்துவின் பாடுகளுக்குச் சாட்சியும், இனி வெளிப்படும் மகிமைக்குப் பங்காளியுமாயிருக்கிற நான் புத்திசொல்லுகிறதென்னவென்றால்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ிடத்திலுள்ள தேவனுடைய மந்தையை நீங்கள் மேய்த்து, கட்டாயமாய் அல்ல, மனப்பூர்வமாயும், அவலட்சணமான ஆதாயத்திற்காக அல்ல, உற்சாக மனதோட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ிடத்திலுள்ள தேவனுடைய மந்தையை நீங்கள் மேய்த்து, கட்டாயமாய் அல்ல, மனப்பூர்வமாயும், அவலட்சணமான ஆதாயத்திற்காக அல்ல, உற்சாக மனதோட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ுதந்தரத்தை இறுமாப்பாய் ஆளுகிறவர்களாக அல்ல, மந்தைக்கு மாதிரிகளாகவும், கண்காணிப்புச் செய்ய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ச் செய்தால் பிரதான மேய்ப்பர் வெளிப்படும்போது மகிமையுள்ள வாடாத கிரீடத்தைப் பெறுவ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, இளைஞரே, மூப்பருக்குக் கீழ்ப்படியுங்கள். நீங்களெல்லாரும் ஒருவருக்கொருவர் கீழ்ப்படிந்து, மனத்தாழ்மையை அணிந்துகொள்ளுங்கள்; பெருமையுள்ளவர்களுக்குத் தேவன் எதிர்த்து நிற்கிறார், தாழ்மையுள்ளவர்களுக்கோ கிருபை அளிக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, இளைஞரே, மூப்பருக்குக் கீழ்ப்படியுங்கள். நீங்களெல்லாரும் ஒருவருக்கொருவர் கீழ்ப்படிந்து, மனத்தாழ்மையை அணிந்துகொள்ளுங்கள்; பெருமையுள்ளவர்களுக்குத் தேவன் எதிர்த்து நிற்கிறார், தாழ்மையுள்ளவர்களுக்கோ கிருபை அளி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लिये परमेश्वर के बलवन्त हाथ के नीचे दीनता से रहो, जिस से वह तुम्हें उचित समय पर बढ़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अपनी सारी चिन्ता उसी पर डाल दो, क्योंकि उस को तुम्हारा ध्या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चेत हो, और जागते रहो, क्योंकि तुम्हारा विरोधी शैतान गर्जने वाले सिंह की नाईं इस खोज में रह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किस को फाड़ 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िश्वास में दृढ़ हो कर, और यह जान कर उसका साम्हना करो, कि तुम्हारे भाई जो संसार में हैं, ऐसे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ख भुगत रह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अब परमेश्वर जो सारे अनुग्रह का दाता है, जिस ने तुम्हें मसीह में अपनी अनन्त महिमा के लिये बुला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थोड़ी देर तक दुख उठाने के बाद आप ही तुम्हें सिद्ध और स्थिर और बलवन्त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ी का साम्राज्य युगानुयुग रहे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मैं ने सिलवानुस के हाथ, जिस मैं विश्वासयोग्य भाई समझता हूं, संक्षेप में लिख कर तुम्हें समझाय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ुम में जो प्राचीन हैं, मैं उन की नाईं प्राचीन और मसीह के दुखों का गवाह और प्रगट होने वाली महि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यह गवाही दी है कि परमेश्वर का सच्चा अनुग्रह यही है, इसी में स्थिर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ो बाबुल में तुम्हारी नाईं चुने हुए लोग हैं, वह और मेरा पुत्र मरकुस तुम्हें नमस्कार क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्रेम से चुम्बन ले लेकर एक दूसरे को नमस्कार करो॥ तुम सब को जो मसीह में हो शान्ति मिल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हभागी होकर उन्हें यह समझा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परमेश्वर के उस झुंड की, जो तुम्हारे बीच में हैं रखवाली करो; और यह दबाव से नहीं,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इच्छा के अनुसार आनन्द से, और नीच-कमाई के लिये नहीं, पर मन लग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जो लोग तुम्हें सौंपे गए हैं, उन पर अधिकार न जताओ, वरन झुंड के लिये आदर्श ब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जब प्रधान रखवाला प्रगट होगा, तो तुम्हें महिमा का मुकुट दिया जाएगा, जो मुरझाने क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हे नवयुवकों, तुम भी प्राचीनों के आधीन रहो, वरन तुम सब के सब एक दूसरे की सेवा के लिये दीनता से कम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न्धे रहो, क्योंकि परमेश्वर अभिमानियों का साम्हना करता है, परन्तु दीनों पर अनुग्रह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2026-09-05T22:14:43Z</dcterms:created>
  <dcterms:modified xsi:type="dcterms:W3CDTF">2026-09-05T22:14:43Z</dcterms:modified>
  <dc:title>1 पतरस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