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்டிடும் துன்ப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யும் தாங்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தின சிலுவையைத் தோளில் சும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ின் செல்வ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எனக்காய்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 முடிப்பார் அச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ில்லை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நடத்தும் இயேசுவ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யு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து கிருபைக்கு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பெலன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றுமையோ வருத்த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2026-07-30T19:10:57Z</dcterms:created>
  <dcterms:modified xsi:type="dcterms:W3CDTF">2026-07-30T19:10:57Z</dcterms:modified>
  <dc:title>துதிப் பாடல்கள் : 218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