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என்னைப் பார்த்து; மனுபுத்திரனே, உன் கண்களை ஏறெடுத்து, வடக்கே பார் என்றார்; அப்பொழுது நான் என் கண்களை ஏறெடுத்து, வடக்கே பார்த்தேன்; இதோ, பலிபீடத்தின் வாசலுக்கு வடக்கே பார்த்தேன்; நடையிலே எரிச்சலுண்டாக்குகிற அந்த விக்கிரகம்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என்னைப் பார்த்து; மனுபுத்திரனே, உன் கண்களை ஏறெடுத்து, வடக்கே பார் என்றார்; அப்பொழுது நான் என் கண்களை ஏறெடுத்து, வடக்கே பார்த்தேன்; இதோ, பலிபீடத்தின் வாசலுக்கு வடக்கே பார்த்தேன்; நடையிலே எரிச்சலுண்டாக்குகிற அந்த விக்கிரகம்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என்னை நோக்கி: மனுபுத்திரனே, அவர்கள் செய்கிறதைக் காண்கிறாயா? என் பரிசுத்த ஸ்தலத்தைவிட்டு என்னைத் தூரமாய்ப் போகப்பண்ணும்படியான இஸ்ரவேல் வம்சத்தார் இங்கே செய்கிற மிகுந்த அருவருப்புகளைக் காண்கிறாய் அல்லவா? இதிலும் அதிக அருவருப்புகளை இன்னமும் காண்பாய் என்று சொல்ல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என்னை நோக்கி: மனுபுத்திரனே, அவர்கள் செய்கிறதைக் காண்கிறாயா? என் பரிசுத்த ஸ்தலத்தைவிட்டு என்னைத் தூரமாய்ப் போகப்பண்ணும்படியான இஸ்ரவேல் வம்சத்தார் இங்கே செய்கிற மிகுந்த அருவருப்புகளைக் காண்கிறாய் அல்லவா? இதிலும் அதிக அருவருப்புகளை இன்னமும் காண்பாய் என்று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என்னை நோக்கி: மனுபுத்திரனே, அவர்கள் செய்கிறதைக் காண்கிறாயா? என் பரிசுத்த ஸ்தலத்தைவிட்டு என்னைத் தூரமாய்ப் போகப்பண்ணும்படியான இஸ்ரவேல் வம்சத்தார் இங்கே செய்கிற மிகுந்த அருவருப்புகளைக் காண்கிறாய் அல்லவா? இதிலும் அதிக அருவருப்புகளை இன்னமும் காண்பாய் என்று சொல்ல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ப் பிராகாரத்தின் வாசலுக்குக் கொண்டுபோனார்; அப்பொழுது இதோ, சுவரில் ஒரு துவாரத்தைக் கண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என்னை நோக்கி: மனுபுத்திரனே, நீ சுவரிலே துவாரமிடு என்றார்; நான் சுவரிலே துவாரமிட்டபோது, இதோ, ஒரு வாசல் இ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என்னை நோக்கி: மனுபுத்திரனே, நீ சுவரிலே துவாரமிடு என்றார்; நான் சுவரிலே துவாரமிட்டபோது, இதோ, ஒரு வாசல் இ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என்னைப்பார்த்து: நீ உள்ளே போய், அவர்கள் இங்கே செய்கிற கொடிய அருவருப்புகளைப் பார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ள்ளே போய்ப் பார்த்த போது, இதோ, சகலவித ஊரும்பிராணிகளும் அருவருப்பான மிருகங்களுமாகிய இவைகளின் சுரூபங்களும், இஸ்ரவேல் வம்சத்தாருடைய நரகலான சகல விக்கிரகங்களும் சுவரில் சுற்றிலும் சித்திரந்தீரப்பட்டிருந்த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ாம் வருஷத்து ஆறாம் மாதம் ஐந்தாந்தேதியிலே, நான் என் வீட்டில் உட்கார்ந்திருக்கிறபோதும், யூதாவின் மூப்பர்கள் எனக்கு முன்பாக உட்கார்ந்திருக்கிறபோதும், கர்த்தராகிய ஆண்டவருடைய கரம் அங்கே என்மேல் அமர்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ள்ளே போய்ப் பார்த்த போது, இதோ, சகலவித ஊரும்பிராணிகளும் அருவருப்பான மிருகங்களுமாகிய இவைகளின் சுரூபங்களும், இஸ்ரவேல் வம்சத்தாருடைய நரகலான சகல விக்கிரகங்களும் சுவரில் சுற்றிலும் சித்திரந்தீரப்பட்டிருந்த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வம்சத்தாரின் மூப்பரில் எழுபதுபேரும், அவர்களின் நடுவிலே சாப்பானுடைய குமாரனாகிய யசனியாவும், அவனவன் தன்தன் கையிலே தன்தன் தூபகலசத்தைப் பிடித்துக்கொண்டு, அவைகளுக்கு முன்பாக நின்றார்கள், தூபவர்க்கத்தினால் மிகுந்த புகை எழும்ப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வம்சத்தாரின் மூப்பரில் எழுபதுபேரும், அவர்களின் நடுவிலே சாப்பானுடைய குமாரனாகிய யசனியாவும், அவனவன் தன்தன் கையிலே தன்தன் தூபகலசத்தைப் பிடித்துக்கொண்டு, அவைகளுக்கு முன்பாக நின்றார்கள், தூபவர்க்கத்தினால் மிகுந்த புகை எழும்ப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ஸ்ரவேல் வம்சத்தாரின் மூப்பரில் எழுபதுபேரும், அவர்களின் நடுவிலே சாப்பானுடைய குமாரனாகிய யசனியாவும், அவனவன் தன்தன் கையிலே தன்தன் தூபகலசத்தைப் பிடித்துக்கொண்டு, அவைகளுக்கு முன்பாக நின்றார்கள், தூபவர்க்கத்தினால் மிகுந்த புகை எழும்ப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 என்னை நோக்கி: மனுபுத்திரனே, இஸ்ரவேல் வம்சத்தாரின் மூப்பர்கள் அந்தகாரத்திலே அவரவர் தங்கள் விக்கிரகங்களின் சித்திர விநோத அறைகளில் செய்கிறதை நீ கண்டாயா? கர்த்தர் எங்களைப் பார்க்கிறதில்லை; கர்த்தர் தேசத்தைக் கைவிட்டார் என்று சொல்லுகிறார்களே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 என்னை நோக்கி: மனுபுத்திரனே, இஸ்ரவேல் வம்சத்தாரின் மூப்பர்கள் அந்தகாரத்திலே அவரவர் தங்கள் விக்கிரகங்களின் சித்திர விநோத அறைகளில் செய்கிறதை நீ கண்டாயா? கர்த்தர் எங்களைப் பார்க்கிறதில்லை; கர்த்தர் தேசத்தைக் கைவிட்டார் என்று சொல்லுகிறார்களே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 என்னை நோக்கி: மனுபுத்திரனே, இஸ்ரவேல் வம்சத்தாரின் மூப்பர்கள் அந்தகாரத்திலே அவரவர் தங்கள் விக்கிரகங்களின் சித்திர விநோத அறைகளில் செய்கிறதை நீ கண்டாயா? கர்த்தர் எங்களைப் பார்க்கிறதில்லை; கர்த்தர் தேசத்தைக் கைவிட்டார் என்று சொல்லுகிறார்களே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அவர்கள் செய்கிற அதிக அருவருப்புகளை இன்னமும் காண்பாய் என்று அவர் என்னுடனே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ைக் கர்த்தருடைய ஆலயத்து வடக்கு வாசலின் நடையிலே கொண்டு போனார்; இதோ, அங்கே தம்மூசுக்காக அழுதுகொண்டிருக்கிற ஸ்திரீகள் உட்கார்ந்திரு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னைக் கர்த்தருடைய ஆலயத்து வடக்கு வாசலின் நடையிலே கொண்டு போனார்; இதோ, அங்கே தம்மூசுக்காக அழுதுகொண்டிருக்கிற ஸ்திரீகள் உட்கார்ந்தி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ாம் வருஷத்து ஆறாம் மாதம் ஐந்தாந்தேதியிலே, நான் என் வீட்டில் உட்கார்ந்திருக்கிறபோதும், யூதாவின் மூப்பர்கள் எனக்கு முன்பாக உட்கார்ந்திருக்கிறபோதும், கர்த்தராகிய ஆண்டவருடைய கரம் அங்கே என்மேல் அமர்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: மனுபுத்திரனே, இதைக் கண்டாயா? இதிலும் அதிக அருவருப்புகளை இன்னமும் காண்பாய் என்று என்னுடனே சொல்ல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: மனுபுத்திரனே, இதைக் கண்டாயா? இதிலும் அதிக அருவருப்புகளை இன்னமும் காண்பாய் என்று என்னுடனே சொல்ல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க் கர்த்தருடைய ஆலயத்தின் உட்பிராகாரத்திலே கொண்டுபோனார்; இதோ, கர்த்தருடைய ஆலயத்தின் வாசல் நடையிலே மண்டபத்துக்கும் பலிபீடத்துக்கும் நடுவே, ஏறக்குறைய இருபத்தைந்து புருஷர், தங்கள் முதுகைத் கர்த்தருடைய ஆலயத்துக்கும் தங்கள் முகத்தைக் கீழ்த்திசைக்கும், நேராகத் திருப்பினவர்களாய்க் கிழக்கே இருக்கும் சூரியனை நமஸ்கரி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க் கர்த்தருடைய ஆலயத்தின் உட்பிராகாரத்திலே கொண்டுபோனார்; இதோ, கர்த்தருடைய ஆலயத்தின் வாசல் நடையிலே மண்டபத்துக்கும் பலிபீடத்துக்கும் நடுவே, ஏறக்குறைய இருபத்தைந்து புருஷர், தங்கள் முதுகைத் கர்த்தருடைய ஆலயத்துக்கும் தங்கள் முகத்தைக் கீழ்த்திசைக்கும், நேராகத் திருப்பினவர்களாய்க் கிழக்கே இருக்கும் சூரியனை நமஸ்கர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க் கர்த்தருடைய ஆலயத்தின் உட்பிராகாரத்திலே கொண்டுபோனார்; இதோ, கர்த்தருடைய ஆலயத்தின் வாசல் நடையிலே மண்டபத்துக்கும் பலிபீடத்துக்கும் நடுவே, ஏறக்குறைய இருபத்தைந்து புருஷர், தங்கள் முதுகைத் கர்த்தருடைய ஆலயத்துக்கும் தங்கள் முகத்தைக் கீழ்த்திசைக்கும், நேராகத் திருப்பினவர்களாய்க் கிழக்கே இருக்கும் சூரியனை நமஸ்கர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்னைக் கர்த்தருடைய ஆலயத்தின் உட்பிராகாரத்திலே கொண்டுபோனார்; இதோ, கர்த்தருடைய ஆலயத்தின் வாசல் நடையிலே மண்டபத்துக்கும் பலிபீடத்துக்கும் நடுவே, ஏறக்குறைய இருபத்தைந்து புருஷர், தங்கள் முதுகைத் கர்த்தருடைய ஆலயத்துக்கும் தங்கள் முகத்தைக் கீழ்த்திசைக்கும், நேராகத் திருப்பினவர்களாய்க் கிழக்கே இருக்கும் சூரியனை நமஸ்கரி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என்னை நோக்கி: மனுபுத்திரனே, இதைக் கண்டாயா? இங்கே யூதா வம்சத்தார் செய்கிற அருவருப்புகள் அற்பமான காரியமா? அவர்கள் தேசத்தைக் கொடுமையினால் நிரப்பி என்னை அடிக்கடி கோபமூட்டுகிறார்கள்; இதோ, அவர்கள் திராட்சக்கிளையைத் தங்கள் நாசிக்கு நேராகப் பிடிக்கி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என்னை நோக்கி: மனுபுத்திரனே, இதைக் கண்டாயா? இங்கே யூதா வம்சத்தார் செய்கிற அருவருப்புகள் அற்பமான காரியமா? அவர்கள் தேசத்தைக் கொடுமையினால் நிரப்பி என்னை அடிக்கடி கோபமூட்டுகிறார்கள்; இதோ, அவர்கள் திராட்சக்கிளையைத் தங்கள் நாசிக்கு நேராகப் பிடிக்கி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வர் என்னை நோக்கி: மனுபுத்திரனே, இதைக் கண்டாயா? இங்கே யூதா வம்சத்தார் செய்கிற அருவருப்புகள் அற்பமான காரியமா? அவர்கள் தேசத்தைக் கொடுமையினால் நிரப்பி என்னை அடிக்கடி கோபமூட்டுகிறார்கள்; இதோ, அவர்கள் திராட்சக்கிளையைத் தங்கள் நாசிக்கு நேராகப் பிடிக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நானும் உக்கிரத்தோடே காரியத்தை நடத்துவேன்; என் கண் தப்பவிடுவதில்லை, நான் இரங்குவதில்லை; அவர்கள் மகா சத்தமாய் என் செவிகள் கேட்கக் கூப்பிட்டாலும் அவர்களுக்கு நான் செவிகொடுப்பதில்லை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தோ, அக்கினிச்சாயலாய்த் தோன்றுகிற ஒருவரைக் கண்டேன்; அவருடைய இடுப்புக்குக் கீழெல்லாம் அக்கினியும் அவருடைய இடுப்புக்கு மேலெல்லாம் சொகுசாவைப்போல் பிரகாசிக்கிற சாயலுமாய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நானும் உக்கிரத்தோடே காரியத்தை நடத்துவேன்; என் கண் தப்பவிடுவதில்லை, நான் இரங்குவதில்லை; அவர்கள் மகா சத்தமாய் என் செவிகள் கேட்கக் கூப்பிட்டாலும் அவர்களுக்கு நான் செவிகொடுப்பதில்லை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தோ, அக்கினிச்சாயலாய்த் தோன்றுகிற ஒருவரைக் கண்டேன்; அவருடைய இடுப்புக்குக் கீழெல்லாம் அக்கினியும் அவருடைய இடுப்புக்கு மேலெல்லாம் சொகுசாவைப்போல் பிரகாசிக்கிற சாயலுமாய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ைபோல் தோன்றினதை அவர் நீட்டி, என் தலைமயிரைப் பிடித்து என்னைத் தூக்கினார், ஆவியானவர் என்னைப் பூமிக்கும் வானத்துக்கும் நடுவே கொண்டுபோய், தேவதரிசனத்திலே என்னை எருசலேமில் வடதிசைக்கு எதிரான உள்வாசலின் நடையிலே விட்டார்; அங்கே எரிச்சலுண்டாக்குகிற விக்கிரகத்தின் ஸ்தானம்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ைபோல் தோன்றினதை அவர் நீட்டி, என் தலைமயிரைப் பிடித்து என்னைத் தூக்கினார், ஆவியானவர் என்னைப் பூமிக்கும் வானத்துக்கும் நடுவே கொண்டுபோய், தேவதரிசனத்திலே என்னை எருசலேமில் வடதிசைக்கு எதிரான உள்வாசலின் நடையிலே விட்டார்; அங்கே எரிச்சலுண்டாக்குகிற விக்கிரகத்தின் ஸ்தானம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ைபோல் தோன்றினதை அவர் நீட்டி, என் தலைமயிரைப் பிடித்து என்னைத் தூக்கினார், ஆவியானவர் என்னைப் பூமிக்கும் வானத்துக்கும் நடுவே கொண்டுபோய், தேவதரிசனத்திலே என்னை எருசலேமில் வடதிசைக்கு எதிரான உள்வாசலின் நடையிலே விட்டார்; அங்கே எரிச்சலுண்டாக்குகிற விக்கிரகத்தின் ஸ்தானம் இ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நான் பள்ளத்தாக்கிலே கண்டிருந்த தரிசனத்துக்குச் சரியாக இஸ்ரவேலின் தேவனுடைய மகிமை அங்கே விளங்கின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ర పుత్రుడా, ఉత్తరపువైపు తేరి చూడుమని యెహోవా నాకు సెలవియ్యగా నేను ఉత్తరపువైపు తేరి చూచితిన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త్తరపువైపున బలిపీఠపు గుమ్మము లోపల రోషము పుట్టించు ఈ విగ్రహమ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ంతట ఆయన నాతో ఈలాగు సెలవిచ్చెనునరపుత్రుడా, వారు చేయు దానిని నీవు చూచుచున్నావు గదా;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స్థలమును నేను విడిచిపోవునట్లుగా ఇశ్రాయేలీయులు ఇక్కడ చేయు అత్యధికమైన హేయకృత్యములు చూచితివ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ీతట్టు తిరిగినయెడల వీటికంటె మరి యధికమైన హేయక్రియలు చూచెద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ు ఆవరణద్వారముదగ్గర నన్ను ఆయన దింపగా గోడలోనున్న సందు ఒకటి నాకు కన 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రపుత్రుడా, ఆ గోడకు కన్నము త్రవ్వు మని ఆయన నాకు సెలవియ్యగా నేను గోడకు కన్నము త్రవ్వినంత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వారమొకటి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వు లోపలికి చొచ్చి, యిక్కడ వారెట్టి హేయకృత్యములు చేయు చున్నారో చూడుమని ఆయన నాకు సెలవియ్య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ేను లోపలికి పోయి చూచితిని; అప్పుడు ప్రాకెడి సకల జంతువుల ఆకారములును హేయమైన మృగముల ఆకారముల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ఆరవ సంవత్సరము ఆరవ నెల అయిదవ దినమున నేను నా యింట కూర్చునియుండగాను యూదా పెద్దలు నా యెద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గా ఇశ్రాయేలీయుల దేవతల విగ్రహ ములన్నియు గోడమీద చుట్టును వ్రాయబడియున్నట్ట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ఒక్కొకడు తన చేతిలో ధూపార్తి పట్టుకొని ఇశ్రాయేలీయుల పెద్దలు డెబ్బది మందియు, వారిమధ్య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షాఫాను కుమారుడైన యజన్యాయు, ఆ యాకారములకు ఎదురుగా నిలిచి యుండగా, చిక్కని మేఘమువలె ధూపవాస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క్క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ా యన నాకు సెలవిచ్చినదేమనగానరపుత్రుడా యెహోవా మమ్మును కానక యుండును, యెహోవా దేశ 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సర్జించెను అని యనుకొని, ఇశ్రాయేలీయుల పెద్దలు చీకటిలో తమ విగ్రహపు గదులలో వారిలో ప్రతి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దానిని నీవు చూచుచున్నావు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ఆయననీవు ఈతట్టు తిరుగుము, వీటిని మించిన అతి హేయకృత్యములు వారు చేయుట చూతువని నాతో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యెహోవా మందిరపు ఉత్తర ద్వారము దగ్గర నన్ను దింపగా, అక్కడ స్త్రీలు కూర్చుండి తమ్మూజు దేవతను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ేడ్చుట చ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ర్చుండియుండగాను ప్రభువైన యెహోవా హస్తము నామీదిక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ప్పుడాయననరపుత్రుడా, యిది చూచితివి గాని నీవు తిరిగి చూచిన యెడల వీటిని మించిన హేయకృత్య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తువని నాతో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యెహోవా మందిరపు లోపలి ఆవరణ ములో నన్ను దింపగా, అక్కడ యెహోవా ఆలయ ద్వారము దగ్గరనున్న ముఖమంటపమున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లిపీఠమున కును మధ్యను ఇంచుమించు ఇరువది యయిదుగురు మను ష్యులు కనబడిరి. వారి వీపులు యెహోవా ఆల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ట్టును వారి ముఖములు తూర్పుతట్టును తిరిగి యుండెను; వారు తూర్పున నున్న సూర్యునికి నమస్కారము చే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ప్పుడాయన నాతో ఇట్లనెనునరపుత్రుడా, నీవు చూచితివే; యూదావారు ఇక్కడ ఇట్టి హేయ కృత్యములు జరిగించ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ాలదా? వారు దేశమును బలా త్కారముతో నింపుచు నాకు కోపము పుట్టించుదురు, తీగె ముక్కునకు పెట్టుచు మ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క్కువగా నాకు కోపము పుట్ట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కాబట్టి కటాక్షము లేకయు కనికరము చూపకయు నేను నా క్రోధమునగుపరచి, వారు నా చెవులలో ఎంత బిగ్గర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ంతట నేను చూడగా అగ్నిని పోలిన ఆకారము నాకు కనబడెను, నడుము మొదలుకొని దిగువకు అగ్నిమయమైనట్టుగా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ఱ్ఱపెట్టినను నేను ఆలకింప కు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ుము మొదలుకొని పైకి తేజోమయమైనట్టుగాను, కరుగుచున్న అపరంజియైనట్టుగాను ఆయన నాక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​మరియు చెయ్యివంటిది ఒకటి ఆయన చాపి నా తలవెండ్రుకలు పట్టుకొనగా ఆత్మ భూమ్యాకాశముల మధ్యకు నన్నెత్త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దేవుని దర్శనములను చూచుచుండగా యెరూష లేమునకు ఉత్తరపువైపుననున్న ఆవరణ ద్వారముదగ్గర రోషము పుట్ట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గ్రహస్థానములో నన్ను ద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ంతట లోయలో నాకు కనబడిన దర్శనరూపముగా ఇశ్రాయేలీయుల దేవుని ప్రభావము అచ్చట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2026-08-04T02:01:38Z</dcterms:created>
  <dcterms:modified xsi:type="dcterms:W3CDTF">2026-08-04T02:01:38Z</dcterms:modified>
  <dc:title>యెహెజ్కేలు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