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நீ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ந்திடும் இரத்தம் ஜெயம் –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டுதலை தருகின்ற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மேல் வெற்றிதர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நீ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மக்காய் பரிந்து பேச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பாதுகாக்க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ஜெய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தர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ிரிவினை நீ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வுகள் போ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ரவா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னமா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ுற்றமில்லா இயேசுவின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ை போ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ேறப் பெற்ற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ம் நடத்திடும் இரத்தம் ஜெய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யேசுவின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 தேவனின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ிரியை துரத்த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சுகம் தர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தந்த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ங்கள் போக்கிடும் இரத்தம் ஜெ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2026-07-31T14:58:07Z</dcterms:created>
  <dcterms:modified xsi:type="dcterms:W3CDTF">2026-07-31T14:58:07Z</dcterms:modified>
  <dc:title>துதிப் பாடல்கள் : 553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