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என் இருதயம் இறுமாப்புள்ளதல்ல, என் கண்கள் மேட்டிமையுள்ளவைகளுமல்ல; பெரிய காரியங்களிலும், எனக்கு மிஞ்சின கருமங்களிலும் நான் தலையிடுகிறதும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என் இருதயம் இறுமாப்புள்ளதல்ல, என் கண்கள் மேட்டிமையுள்ளவைகளுமல்ல; பெரிய காரியங்களிலும், எனக்கு மிஞ்சின கருமங்களிலும் நான் தலையிடுகிறதும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யின் பால் மறந்த குழந்தையைப் போல, நான் என் ஆத்துமாவை அடக்கி அமரப்பண்ணினேன்; என் ஆத்துமா பால் மறந்த குழந்தையைப்போல இ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யின் பால் மறந்த குழந்தையைப் போல, நான் என் ஆத்துமாவை அடக்கி அமரப்பண்ணினேன்; என் ஆத்துமா பால் மறந்த குழந்தையைப்போல இ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ுமுதல் என்றென்றைக்கும் இஸ்ரவேல் கர்த்தரை நம்பியிருப்ப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Lord, my heart is not haughty, nor mine eyes lofty: neither do I exercise myself in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tters, or in things too high fo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urely I have behaved and quieted myself, as a child that is weaned of his mother: my soul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as a weaned chi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et Israel hope in the LORD from henceforth and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2026-06-03T16:18:29Z</dcterms:created>
  <dcterms:modified xsi:type="dcterms:W3CDTF">2026-06-03T16:18:29Z</dcterms:modified>
  <dc:title>சங்கீதம் : 131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