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க்குமுன் எருசலேமிலிருந்த எல்லாரைப்பார்க்கிலும் நான் பெரியவனும் திரவிய சம்பன்னனுமானேன்; என் ஞானம் என்னோடேகூட இருந்த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கண்கள் இச்சித்தவைகளில் ஒன்றையும் நான் அவைகளுக்குத் தடைபண்ணவில்லை, என் இருதயத்துக்கு ஒரு சந்தோஷத்தையும் நான் வேண்டாமென்று விலக்கவில்லை; நான் செய்த முயற்சிகளிலெல்லாம் என் மனம் மகிழ்ச்சிகொண்டிருந்தது, இதுவே என் பிரயாசங்கள் எல்லாவற்றினாலும் எனக்கு வந்த பல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கண்கள் இச்சித்தவைகளில் ஒன்றையும் நான் அவைகளுக்குத் தடைபண்ணவில்லை, என் இருதயத்துக்கு ஒரு சந்தோஷத்தையும் நான் வேண்டாமென்று விலக்கவில்லை; நான் செய்த முயற்சிகளிலெல்லாம் என் மனம் மகிழ்ச்சிகொண்டிருந்தது, இதுவே என் பிரயாசங்கள் எல்லாவற்றினாலும் எனக்கு வந்த பல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கண்கள் இச்சித்தவைகளில் ஒன்றையும் நான் அவைகளுக்குத் தடைபண்ணவில்லை, என் இருதயத்துக்கு ஒரு சந்தோஷத்தையும் நான் வேண்டாமென்று விலக்கவில்லை; நான் செய்த முயற்சிகளிலெல்லாம் என் மனம் மகிழ்ச்சிகொண்டிருந்தது, இதுவே என் பிரயாசங்கள் எல்லாவற்றினாலும் எனக்கு வந்த பல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கைகள் செய்த சகல வேலைகளையும், நான் பட்ட எல்லாப் பிரயாசத்தையும் கண்ணோக்கிப் பார்த்தேன்; இதோ, எல்லாம் மாயையும், மனதுக்குச் சஞ்சலமுமாயிருந்தது; சூரியனுக்குக் கீழே பலன் ஒன்றும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கைகள் செய்த சகல வேலைகளையும், நான் பட்ட எல்லாப் பிரயாசத்தையும் கண்ணோக்கிப் பார்த்தேன்; இதோ, எல்லாம் மாயையும், மனதுக்குச் சஞ்சலமுமாயிருந்தது; சூரியனுக்குக் கீழே பலன் ஒன்றுமி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கைகள் செய்த சகல வேலைகளையும், நான் பட்ட எல்லாப் பிரயாசத்தையும் கண்ணோக்கிப் பார்த்தேன்; இதோ, எல்லாம் மாயையும், மனதுக்குச் சஞ்சலமுமாயிருந்தது; சூரியனுக்குக் கீழே பலன் ஒன்றுமில்லை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நான், ஞானமானது என்ன என்றும், பைத்தியமும் மதியீனமும் என்ன என்றும் பார்த்து அறியும்படி திரும்பினேன்; ராஜாவுக்குப் பின்வரும் மனுஷன் என்ன செய்யக்கூடும்? செய்ததையே செய்வ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நான், ஞானமானது என்ன என்றும், பைத்தியமும் மதியீனமும் என்ன என்றும் பார்த்து அறியும்படி திரும்பினேன்; ராஜாவுக்குப் பின்வரும் மனுஷன் என்ன செய்யக்கூடும்? செய்ததையே செய்வ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நான், ஞானமானது என்ன என்றும், பைத்தியமும் மதியீனமும் என்ன என்றும் பார்த்து அறியும்படி திரும்பினேன்; ராஜாவுக்குப் பின்வரும் மனுஷன் என்ன செய்யக்கூடும்? செய்ததையே செய்வ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க்காகத் தோட்டங்களையும் சிங்காரங்களையும் உண்டாக்கி, அவைகளில் சகலவகைக் கனிவிருட்சங்களையும் நாட்டின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ருளைப்பார்க்கிலும் வெளிச்சம் எவ்வளவு உத்தமமோ, அவ்வளவாய் மதியீனத்தைப்பார்க்கிலும் ஞானம் உத்தமமென்று கண்ட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ஞானியின் கண்கள் அவன் முகத்திலே இருக்கிறது, மூடனோ இருளிலே நடக்கிறான்; ஆகிலும் அவர்களெல்லாருக்கும் ஒரேவிதமாய்ச் சம்பவிக்கிறது என்று கண்ட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ஞானியின் கண்கள் அவன் முகத்திலே இருக்கிறது, மூடனோ இருளிலே நடக்கிறான்; ஆகிலும் அவர்களெல்லாருக்கும் ஒரேவிதமாய்ச் சம்பவிக்கிறது என்று கண்ட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ூடனுக்குச் சம்பவிக்கிறதுபோல எனக்கும் சம்பவிக்கிறதே; அப்படியிருக்க நான் அதிக ஞானமடைந்ததினால் காரியமென்ன என்று சிந்தித்தேன்; இதுவும் மாயை என்று என் உள்ளத்தில் எண்ணின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ூடனுக்குச் சம்பவிக்கிறதுபோல எனக்கும் சம்பவிக்கிறதே; அப்படியிருக்க நான் அதிக ஞானமடைந்ததினால் காரியமென்ன என்று சிந்தித்தேன்; இதுவும் மாயை என்று என் உள்ளத்தில் எண்ணின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ூடன் என்றாலும் ஞானியென்றாலும் என்றைக்கும் நினைவில் இருப்பதில்லை; இப்பொழுது இருக்கிறதெல்லாம் வருங்காலத்தில் மறக்கப்பட்டுப்போம்; மூடன் எப்படிச் சாகிறானோ அப்படியே ஞானியும் சாகி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ூடன் என்றாலும் ஞானியென்றாலும் என்றைக்கும் நினைவில் இருப்பதில்லை; இப்பொழுது இருக்கிறதெல்லாம் வருங்காலத்தில் மறக்கப்பட்டுப்போம்; மூடன் எப்படிச் சாகிறானோ அப்படியே ஞானியும் சாகி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ையால் இந்த ஜீவனை வெறுத்தேன்; சூரியனுக்குக்கீழே செய்யப்படும் கிரியையெல்லாம் எனக்கு விசனமாயிருந்தது; எல்லாம் மாயையும் மனதுக்குச் சஞ்சலமுமாயிருக்கி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ையால் இந்த ஜீவனை வெறுத்தேன்; சூரியனுக்குக்கீழே செய்யப்படும் கிரியையெல்லாம் எனக்கு விசனமாயிருந்தது; எல்லாம் மாயையும் மனதுக்குச் சஞ்சலமுமாயிருக்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என் உள்ளத்திலே சொல்லிக்கொண்டது என்னவென்றால்: வா, இப்பொழுது உன்னைச் சந்தோஷத்தினாலே சோதித்துப்பார்ப்பேன், இன்பத்தை அநுபவி என்றேன்; இதோ, இதுவும் மாயையாயிருந்த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ரங்கள் பயிராகும் தோப்புக்கு நீர்ப்பாய்ச்சுகிறதற்குக் குளங்களை உண்டுபண்ணின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என் உள்ளத்திலே சொல்லிக்கொண்டது என்னவென்றால்: வா, இப்பொழுது உன்னைச் சந்தோஷத்தினாலே சோதித்துப்பார்ப்பேன், இன்பத்தை அநுபவி என்றேன்; இதோ, இதுவும் மாயையாயி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கைப்பைக்குறித்து, அது பைத்தியம் என்றும் சந்தோஷத்தைக்குறித்து, அது என்ன செய்யும்? என்றும் சொன்ன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ானத்தின்கீழ் மனுபுத்திரர் உயிரோடிருக்கும் நாளளவும் பெற்று அநுபவிக்கத்தக்கது இன்னதென்று அறியும்பொருட்டு, என் இருதயத்தை ஞானத்தால் தேற்றிக்கொண்டிருக்கும்போதே, நான் என் தேகத்தை மதுபானத்தால் சீராட்டிக்கொண்டிருக்கவும், மதியீனத்தைப் பற்றிக்கொண்டிருக்கவும் என் உள்ளத்தில் வகைதேடின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ானத்தின்கீழ் மனுபுத்திரர் உயிரோடிருக்கும் நாளளவும் பெற்று அநுபவிக்கத்தக்கது இன்னதென்று அறியும்பொருட்டு, என் இருதயத்தை ஞானத்தால் தேற்றிக்கொண்டிருக்கும்போதே, நான் என் தேகத்தை மதுபானத்தால் சீராட்டிக்கொண்டிருக்கவும், மதியீனத்தைப் பற்றிக்கொண்டிருக்கவும் என் உள்ளத்தில் வகைதேடின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ானத்தின்கீழ் மனுபுத்திரர் உயிரோடிருக்கும் நாளளவும் பெற்று அநுபவிக்கத்தக்கது இன்னதென்று அறியும்பொருட்டு, என் இருதயத்தை ஞானத்தால் தேற்றிக்கொண்டிருக்கும்போதே, நான் என் தேகத்தை மதுபானத்தால் சீராட்டிக்கொண்டிருக்கவும், மதியீனத்தைப் பற்றிக்கொண்டிருக்கவும் என் உள்ளத்தில் வகைதேடின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பெரிய வேலைகளைச் செய்தேன்; எனக்காக வீடுகளைக் கட்டினேன், திராட்சத்தோட்டங்களை நாட்டின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ான் பெரிய வேலைகளைச் செய்தேன்; எனக்காக வீடுகளைக் கட்டினேன், திராட்சத்தோட்டங்களை நாட்டின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ூரியனுக்குக்கீழே நான் பட்ட பிரயாசத்தையெல்லாம் வெறுத்தேன்; எனக்குப் பின்வரப்போகிறவனுக்கு அதை நான் வைத்துப்போகவேண்டியதாகுமே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ூரியனுக்குக்கீழே நான் பட்ட பிரயாசத்தையெல்லாம் வெறுத்தேன்; எனக்குப் பின்வரப்போகிறவனுக்கு அதை நான் வைத்துப்போகவேண்டியதாகும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புத்திமானாயிருப்பானோ, மூடனாயிருப்பானோ, அதை யார் அறிவார்? ஆகிலும் சூரியனுக்குக்கீழே நான் பிரயாசப்பட்டு ஞானமாய்ச் சம்பாதித்த சகல வஸ்துக்களின்பேரிலும் அவன் அதிகாரியாவான்; இதுவும் மாயையே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ரங்கள் பயிராகும் தோப்புக்கு நீர்ப்பாய்ச்சுகிறதற்குக் குளங்களை உண்டுபண்ணினே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ன் புத்திமானாயிருப்பானோ, மூடனாயிருப்பானோ, அதை யார் அறிவார்? ஆகிலும் சூரியனுக்குக்கீழே நான் பிரயாசப்பட்டு ஞானமாய்ச் சம்பாதித்த சகல வஸ்துக்களின்பேரிலும் அவன் அதிகாரியாவான்; இதுவும் மாயைய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கையால் சூரியனுக்குக்கீழே நான் பட்ட எல்லாப் பிரயாசத்தின்மேலுமுள்ள ஆசையை விட்டுவிட வகைபார்த்த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வன் புத்தி, யுக்தி, நிதானத்தோடு பிரயாசப்படுகிறான்; ஆகிலும் அப்படிப் பிரயாசப்படாதிருந்த வேறொருவனுக்கு அவன் அதைச் சொந்தமாக விட்டுவிடவேண்டியதாகும்; இதுவும் மாயையும் பெரிய தீங்குமாய் இருக்கிற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வன் புத்தி, யுக்தி, நிதானத்தோடு பிரயாசப்படுகிறான்; ஆகிலும் அப்படிப் பிரயாசப்படாதிருந்த வேறொருவனுக்கு அவன் அதைச் சொந்தமாக விட்டுவிடவேண்டியதாகும்; இதுவும் மாயையும் பெரிய தீங்குமாய் இருக்கிற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ஒருவன் புத்தி, யுக்தி, நிதானத்தோடு பிரயாசப்படுகிறான்; ஆகிலும் அப்படிப் பிரயாசப்படாதிருந்த வேறொருவனுக்கு அவன் அதைச் சொந்தமாக விட்டுவிடவேண்டியதாகும்; இதுவும் மாயையும் பெரிய தீங்குமாய் இருக்கிற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னுஷன் சூரியனுக்குக் கீழே இருக்கிற எல்லாப் பிரயாசத்தினாலும் அவனுடைய இருதயத்தின் எண்ணங்களினாலும் அவனுக்குப் பலன் என்ன?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னுஷன் சூரியனுக்குக் கீழே இருக்கிற எல்லாப் பிரயாசத்தினாலும் அவனுடைய இருதயத்தின் எண்ணங்களினாலும் அவனுக்குப் பலன் என்ன?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நாட்களெல்லாம் அலுப்புள்ளது, அவைகள் வருத்தமுள்ளது; இராத்திரியிலும் அவன் மனதுக்கு இளைப்பாறுதலில்லை; இதுவும் மாயையே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நாட்களெல்லாம் அலுப்புள்ளது, அவைகள் வருத்தமுள்ளது; இராத்திரியிலும் அவன் மனதுக்கு இளைப்பாறுதலில்லை; இதுவும் மாயையே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னுஷன் புசித்துக் குடித்து, தன்பிரயாசத்தின் பலனை அநுபவிப்பதைப்பார்க்திலும். அவனுக்கு ஒரு நன்மையுமில்லை, இதுவும் தேவனுடைய கரத்திலிருந்து வருகிறது என்று நான் கண்ட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ேலைக்காரரையும் வேலைக்காரிகளையும் சம்பாதித்தேன்; வீட்டிலும் வேலைக்காரர் பிறந்தார்கள்; எனக்குமுன் எருசலேமிலிருந்த எல்லாரைப்பார்க்கிலும் ஆடு முதலான திரண்ட ஆஸ்திகள் எனக்கு இருந்த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னுஷன் புசித்துக் குடித்து, தன்பிரயாசத்தின் பலனை அநுபவிப்பதைப்பார்க்திலும். அவனுக்கு ஒரு நன்மையுமில்லை, இதுவும் தேவனுடைய கரத்திலிருந்து வருகிறது என்று நான் கண்டே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ன்னைப்பார்க்கிலும் சம்பிரமமாய்ச் சாப்பிடத்தக்கவன் யார்? என்னைப்பார்க்கிலும் துரிதமாய்ச் சம்பாதிக்கத்தக்கவன் யார்?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ேவன் தமது பார்வைக்கு நல்லவனாயிருக்கிறவனுக்கு ஞானத்தையும் அறிவையும் இன்பத்தையும் அளிக்கிறார்; பாவஞ்செய்கிறவனுக்கோ தமது பார்வைக்கு நல்லவனாயிருக்கிறவன் வசமாய் வைத்துவிட்டுப் போகும்பொருட்டுச் சேர்த்துக் குவித்துவைக்கும் தொல்லையை அவர் நியமித்திருக்கிறார்; இதுவும் மாயையும், மனதுக்குச் சஞ்சலமுமாயிருக்கிறத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ேவன் தமது பார்வைக்கு நல்லவனாயிருக்கிறவனுக்கு ஞானத்தையும் அறிவையும் இன்பத்தையும் அளிக்கிறார்; பாவஞ்செய்கிறவனுக்கோ தமது பார்வைக்கு நல்லவனாயிருக்கிறவன் வசமாய் வைத்துவிட்டுப் போகும்பொருட்டுச் சேர்த்துக் குவித்துவைக்கும் தொல்லையை அவர் நியமித்திருக்கிறார்; இதுவும் மாயையும், மனதுக்குச் சஞ்சலமுமாயிருக்கிற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ேவன் தமது பார்வைக்கு நல்லவனாயிருக்கிறவனுக்கு ஞானத்தையும் அறிவையும் இன்பத்தையும் அளிக்கிறார்; பாவஞ்செய்கிறவனுக்கோ தமது பார்வைக்கு நல்லவனாயிருக்கிறவன் வசமாய் வைத்துவிட்டுப் போகும்பொருட்டுச் சேர்த்துக் குவித்துவைக்கும் தொல்லையை அவர் நியமித்திருக்கிறார்; இதுவும் மாயையும், மனதுக்குச் சஞ்சலமுமாயிருக்கிற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ேலைக்காரரையும் வேலைக்காரிகளையும் சம்பாதித்தேன்; வீட்டிலும் வேலைக்காரர் பிறந்தார்கள்; எனக்குமுன் எருசலேமிலிருந்த எல்லாரைப்பார்க்கிலும் ஆடு முதலான திரண்ட ஆஸ்திகள் எனக்கு இ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ெள்ளியையும் பொன்னையும், ராஜசம்பத்தையும் மாகாணங்களிலுள்ள பொருள்களையும் சேகரித்தேன்; சங்கீதக்காரரையும் சங்கீதக்காரிகளையும், மனுபுத்திரருக்கு இன்பமான பலவித வாத்தியங்களையும் சம்பாதித்த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ெள்ளியையும் பொன்னையும், ராஜசம்பத்தையும் மாகாணங்களிலுள்ள பொருள்களையும் சேகரித்தேன்; சங்கீதக்காரரையும் சங்கீதக்காரிகளையும், மனுபுத்திரருக்கு இன்பமான பலவித வாத்தியங்களையும் சம்பாதித்த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எனக்குமுன் எருசலேமிலிருந்த எல்லாரைப்பார்க்கிலும் நான் பெரியவனும் திரவிய சம்பன்னனுமானேன்; என் ஞானம் என்னோடேகூட இருந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12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ધારે સમૃદ્ધિ પામ્યો; મારા જ્ઞાને મને આ બાબતો કરવા માટે શકિતમાન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મને જે પસંદ હતું તે મેં પ્રાપ્ત કર્યું. અને કોઇ પણ પ્રકારનાં આનંદથી મેં મારી જાતને રોકી નહિ. સખ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િશ્રમમાં પણ મેં મારી જાતને રોકી નહિ. સખત પરિશ્રમમાં પણ મેં ઘણો આનંદ મેળવ્યો. આ આનંદ મારા સઘળ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િશ્રમનો કેવળ બદલ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્યારે જે બધાં કામો મેં મારે હાથે કર્યાં હતા તે પર, અને જે મહેનત કરવાનો મેં શ્રમ ઉઠાવ્યો હતો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 મેં નજર કરી; તો એ સઘળું વ્યર્થ તથા હવામાં બાચકાં ભરવા જેવું દેખાયું અને દુનિયા ઉપર મને કઇં લાભ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ખાય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હવે મેં જ્ઞાની, ગાંડપણ અને મૂર્ખતાના લક્ષણોનો તુલનાત્મક અભ્યાસ શરું કર્યો. જ્યારે એક રાજા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ગ્યાએ બીજો રાજા આવે છે તો નવા રાજાએ કાંઇ નવું કરવાનું નથી. દરેક વસ્તુ બધી પહેલેથીજ કરી લીધેલી હો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મેં મારા પોતાને માટે બગીચા બનાવડાવ્યા અને સર્વ પ્રકારનાં ફળો આપે તેવી વાડીઓ રોપા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છી મેં જોયું કે જેટલે દરજ્જે અજવાળું અંધકારથી શ્રે છે, તેટલે દરજ્જે જ્ઞાન મૂર્ખાઇ થી શ્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કારણ કે જ્ઞાની માણસ જોઇ શકે છે જ્યારે મૂર્ખ દ્રષ્ટિહીન છે, તો પણ મેં જોયું કે જ્ઞાની અને મૂર્ખ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ંનેના પરિણામ સરખાજ આવ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ત્યારે મેં મારા મનમાં વિચાર્યું કે, જેમ મૂર્ખને થાય છે તેમ મને પણ થશે જ, ત્યારે મને તેનાં કરત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ધારે બુદ્ધિમાન હોવામા શો લાભ? ત્યારે મેં મારા મનમાં કહ્યું કે, એ પણ નિરર્થક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મૂર્ખ કરતાં જ્ઞાનીનું સ્મરણ વધારે રહેતું નથી; જ્ઞાની અને મૂર્ખ બંન્ને મૃત્યુ પામશે અને આવન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િવસોમાં બન્ને ભૂલાઇ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ેથી હવે હું જીવનને ધિક્કારું છું. દુનિયા પર થતાં કાર્યો મને કષ્ટદાયક લાગ્યાં, તે સર્વ નિરર્થ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થા હવામાં બાચકાં ભરવાં જેવ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તેથી મેં મારી જાતને કહ્યું કે, “ચાલ ત્યારે, હવે ભરપૂર આનંદ કર, હવે હું તારી પરીક્ષા કરીશ; મા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મેં મારાં વૃક્ષોને પાણી પીવડાવવાં માટે જળાશયો અને નહેરો બંધાવ્યા જેનાથી વનમાં ઊછરતાં વૃક્ષોને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ોજશોખ કરી લે; પણ મને સમજાયું કે આ પણ નકામું કામ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મેં વિનોદ વિષે જણાવ્યું કે, હંમેશા હસતા રહેવું તે પણ મૂર્ખાઇ છે; તેનાથી શું ભલું થાય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છી મેં મારા અંત:કરણમાં શોધ કરી કે હું મારા દેહને દ્રાક્ષારસથી તરબોળ કરું, તેમ છતાં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ંત:કરણનું ડહાપણ તેવું ને તેવું જ રહે. વળી માણસોએ દુનિયા ઉપર પોતાના સઘળા આયુષ્ય પર્યંત શું કરવ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રું છે, તે મને સમજાય ત્યાં સુધી હું મૂર્ખાઇ ગ્રહણ કર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પછી મેં મારે પોતાને માટે મોટાં કામો ઉપાડ્યાં. મે પોતાને માટે મહેલો બંધાવ્યાં અને દ્રાક્ષાવાડી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ોપા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જે પરિશ્રમ મેં દુનિયા પર કર્યો તેના પર મને ધિક્કાર ઉપજ્યો; કારણ કે મારા પછી થનાર વારસ માટે મ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મૂકી જવું પડ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કોઇ કહી શકશે ખરું કે મારો વારસ જ્ઞાની થશે કે મૂર્ખ? છતાં જેના માટે મેં આ દુનિયામાં પરિશ્રમ કર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ણી સિંચ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મારા જ્ઞાનનો ઉપયોગ કર્યો તેનો ધણી તે બનશે. પરંતુ આ પણ વ્યર્થત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ેથી મેં દુનિયા પર જે સર્વ કામો માટે પરિશ્રમ કર્યો હતો તે પ્રત્યે હું નિરાશ થઇ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મનુષ્ય પોતાના જીવનમાં ડાહપણ, જ્ઞાન તથા કુશળતાથી પોતાના કામ કરે, પણ એ સર્વ એક દિવસ એવી વ્યકિત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થમાં જશે જેણે તેના માટે કઇ કામ કર્યું નથી. કોઇ પણ જાતની કિંમત ચૂકવ્યાં વિના તે વારસ બને છે.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્યર્થતા છે અને સાથે અન્ય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પોતાનું સર્વ કામ સફળતાથી કરવા માટે પોતાની બુદ્ધિનો ઉપયોગ કરીને માણસ દુનિયામાં પરિશ્રમ કરે છે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ાંથી તેને શું પ્રાપ્ત થાય છ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કારણ કે તેના બધા દિવસો શોકમય તથા તેનો સઘળો પરિશ્રમ દુ:ખરૂપ છે; રાત્રે પણ તેનું મન ચિંતાગ્રસ્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ોવાથી વિશ્રાંતિ ભોગવતું નથી. એ પણ વ્યર્થત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ેથી આખરે હું આ નિર્ણય પર આવ્યો છું કે માણસે સંતોષથી ખાવું, પીવું અને પોતાના દૈનિક કામમાં આનં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મેં પુરુષ નોકરો અને સ્ત્રી નોકરો ખરીદ્યાઁ. મારા ઘરમાંજ જન્મેલાં ગુલામો પણ મારી પાસે હતા. અગાઉ થ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ણવો, તેનાં કરતાં વધારે સારું બીજું કશું નથી. પછી મને ખ્યાલ આવ્યો કે આ પ્રમાણે વસ્તુઓ દેવ જ બનાવ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પરંતુ દેવની કૃપા વિના કોણ ખાઇ શકે અથવા સુખ ભોગવી શક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જે લોકો દેવને પ્રસન્ન કરે છે તેઓને તે બુદ્ધિ જ્ઞાન તથા આનંદ આપે છે; પણ પાપીને તે અતિ ભ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િશ્રમ આપે છે તેથી તે સંગ્રહ કરે અને ધનવાન બને, અને જેઓ દેવને પ્રસન્ન કરે છે તેઓને માટે તે ધ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ૂકીને જાય, અહીં પણ આપણે વ્યર્થ તથા નિરર્થક હવામાં બાચકાં ભરવા જેવું કરીએ છી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યેલા રાજાઓ પાસે હોય તેનાથીય ઘણાં વધારે ઢોરઢાંખરાં મારી પાસે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મેં મારા માટે ઘણું સોનું ચાંદી અને રાજાઓનું તથા પરગણાંનું ખાનગી દ્રવ્ય પણ ભેગું કર્યું; મે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ોતાને માટે ગવૈયા, ગાનારીઓ તથા જેમાં પુરુષો આનંદ માણે છે, તે એટલે અતિ ઘણી ઉપપત્નીઓ, મેળવી 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આ રીતે હું બળવાન અને શકિતશાળી થયો. અને જેઓ યરૂશાલેમમાં મારી અગાઉ થઇ ગયા હતાં તે સર્વ કરતાં હ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பிரசங்கி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2026-08-02T18:23:36Z</dcterms:created>
  <dcterms:modified xsi:type="dcterms:W3CDTF">2026-08-02T18:23:36Z</dcterms:modified>
  <dc:title>பிரசங்கி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