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ல்ல போராட்டத்தைப் போராடினேன், ஓட்டத்தை முடித்தேன், விசுவாசத்தைக் காத்துக்கொண்ட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ுமுதல் நீதியின் கிரீடம் எனக்காக வைக்கப்பட்டிருக்கிறது, நீதியுள்ள நியாயாதிபதியாகிய கர்த்தர் அந்நாளிலே அதை எனக்குத் தந்தருளுவார்; எனக்கு மாத்திரமல்ல, அவர் பிரசன்னமாகுதலை விரும்பும் யாவருக்கும் அதைத் தந்தருளுவ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ஐபூலுவும், புதேஞ்சும், லீனுவும், கலவுதியாளும், மற்றெல்லாச் சகோதாரும் உனக்கு வாழ்த்துதல் சொல்லுகி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ஐபூலுவும், புதேஞ்சும், லீனுவும், கலவுதியாளும், மற்றெல்லாச் சகோதாரும் உனக்கு வாழ்த்துதல் சொல்லுகி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ாகிய இயேசுகிறிஸ்து உன் ஆவியுடனேகூட இருப்பாராக. கிருபை உங்களோடிருப்பதாக. ஆமெ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சீக்கிரமாய் என்னிடத்தில் வரும்படி ஜாக்கிரதைப்பட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சீக்கிரமாய் என்னிடத்தில் வரும்படி ஜாக்கிரதைப்பட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னென்றால், தேமா இப்பிரபஞ்சத்தின்மேல் ஆசைவைத்து, என்னைவிட்டுப்பிரிந்து, தெசலோனிக்கே பட்டணத்துக்குப் போய்விட்டான்; கிரெஸ்கே கலாத்தியா நாட்டிற்கும், தீத்து தல்மாத்தியா நாட்டிற்கும் போய்வி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லூக்கா மாத்திரம் என்னோடே இருக்கிறான். மாற்குவை உன்னோடே கூட்டிக்கொண்டுவா; ஊழியத்தில் அவன் எனக்குப் பிரயோஜனமுள்ளவ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லூக்கா மாத்திரம் என்னோடே இருக்கிறான். மாற்குவை உன்னோடே கூட்டிக்கொண்டுவா; ஊழியத்தில் அவன் எனக்குப் பிரயோஜனமுள்ளவ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மயம் வாய்த்தாலும் வாய்க்காவிட்டாலும் ஜாக்கிரதையாய்த் திருவசனத்தைப் பிரசங்கம்பண்ணு; எல்லா நீடிய சாந்தத்தோடும் உபதேசத்தோடும் கண்டனம் பண்ணி, கடிந்துகொண்டு, புத்திசொல்ல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ீகிக்குவை நான் எபேசுவுக்கு அனுப்பின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ுரோவா பட்டணத்திலிருக்கிற கார்ப்பு என்பவன் வசத்தில் நான் வைத்துவந்த மேலங்கியையும், புஸ்தகங்களையும், விசேஷமாய்த் தோற்சுருள்களையும், நீ வருகிறபோது எடுத்துக்கொண்டுவா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ன்னானாகிய அலெக்சந்தர் எனக்கு வெகு தீமைசெய்தான்; அவனுடைய செய்கைக்குத்தக்கதாகக் கர்த்தர் அவனுக்குப் பதிலளிப்பார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ன்னானாகிய அலெக்சந்தர் எனக்கு வெகு தீமைசெய்தான்; அவனுடைய செய்கைக்குத்தக்கதாகக் கர்த்தர் அவனுக்குப் பதிலளிப்பாராக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யும் அவனைக்குறித்து எச்சரிக்கையாயிரு; அவன் நம்முடைய வார்த்தைகளுக்கு மிகவும் எதிர்த்து நின்றவ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முதல்விசை உத்தரவுசொல்ல நிற்கையில் ஒருவனும் என்னோடேகூட இருக்கவில்லை, எல்லாரும் என்னைக்கைவிட்டார்கள்; அந்தக் குற்றம் அவர்கள்மேல் சுமராதிருப்பத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ோ எனக்குத் துணையாக நின்று என்னாலே பிரசங்கம் நிறைவேறுகிறதற்காகவும், புறஜாதியார் கேட்கிறதற்காகவும், என்னைப் பலப்படுத்தினார்; சிங்கத்தின் வாயிலிருந்தும் நான் இரட்சிக்கப்பட்ட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ோ எனக்குத் துணையாக நின்று என்னாலே பிரசங்கம் நிறைவேறுகிறதற்காகவும், புறஜாதியார் கேட்கிறதற்காகவும், என்னைப் பலப்படுத்தினார்; சிங்கத்தின் வாயிலிருந்தும் நான் இரட்சிக்கப்பட்ட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ர் எல்லாத் தீமையினின்றும் என்னை இரட்சித்து, தம்முடைய பரம ராஜ்யத்தை அடையும்படி காப்பாற்றுவார்; அவருக்குச் சதாகாலங்களிலும் மகிமை உண்டாவதாக. ஆமெ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ர் எல்லாத் தீமையினின்றும் என்னை இரட்சித்து, தம்முடைய பரம ராஜ்யத்தை அடையும்படி காப்பாற்றுவார்; அவருக்குச் சதாகாலங்களிலும் மகிமை உண்டாவதாக. ஆமெ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மயம் வாய்த்தாலும் வாய்க்காவிட்டாலும் ஜாக்கிரதையாய்த் திருவசனத்தைப் பிரசங்கம்பண்ணு; எல்லா நீடிய சாந்தத்தோடும் உபதேசத்தோடும் கண்டனம் பண்ணி, கடிந்துகொண்டு, புத்திசொல்ல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ரிஸ்காளுக்கும் ஆக்கில்லாவுக்கும், ஒநேசிப்போருவின் வீட்டாருக்கும் என் வாழ்த்துதலைச் சொல்ல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ரிஸ்காளுக்கும் ஆக்கில்லாவுக்கும், ஒநேசிப்போருவின் வீட்டாருக்கும் என் வாழ்த்துதலைச் சொல்ல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ரஸ்து கொரிந்துபட்டணத்தில் இருந்துவிட்டான்; துரோப்பீமுவை மிலேத்துவில் வியாதிப்பட்டவனாக விட்டுவந்த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ாரிகாலத்துக்குமுன் நீ வந்து சேரும்படி ஜாக்கிரதைப்பட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்றால், அவர்கள் ஆரோக்கியமான உபதேசத்தைப் பொறுக்கமனதில்லாமல், செவித்தினவுள்ளவர்களாகி, தங்கள் சுய இச்சைகளுக்கேற்ற போதகர்களைத் தங்களுக்குத் திரளாகச் சேர்த்துக்கொண்ட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்றால், அவர்கள் ஆரோக்கியமான உபதேசத்தைப் பொறுக்கமனதில்லாமல், செவித்தினவுள்ளவர்களாகி, தங்கள் சுய இச்சைகளுக்கேற்ற போதகர்களைத் தங்களுக்குத் திரளாகச் சேர்த்துக்கொண்ட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த்தியத்துக்குச் செவியை விலக்கி, கட்டுக்கதைகளுக்குச் சாய்ந்துபோகுங்காலம் வர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த்தியத்துக்குச் செவியை விலக்கி, கட்டுக்கதைகளுக்குச் சாய்ந்துபோகுங்காலம் வர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யோ எல்லாவற்றிலும் மனத்தெளிவுள்ளவனாயிரு, தீங்கநுபவி, சுவிசேஷகனுடைய வேலையைச் செய், உன் ஊழியத்தை நிறைவே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னென்றால், நான் இப்பொழுதே பானபலியாக வார்க்கப்பட்டுப்போகிறேன்; நான் தேகத்தை விட்டுப் பிரியும்காலம் வ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50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क्योंकि अब मैं अर्घ की नाईं उंडेला जाता हूं, और मेरे कूच का समय आ पहुंच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मैं अच्छी कुश्ती लड़ चुका हूं मैं ने अपनी दौड़ पूरी कर ली है, मैं ने विश्वास की रखवाली क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जाड़े से पहिले चले आने का प्रयत्न कर: यूबूलुस, और पूदेंस, और लीनुस और क्लौदिया, और सब भाइयों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झे नमस्कार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प्रभु तेरी आत्मा के साथ रहे: तुम पर अनुग्रह होता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भविष्य में मेरे लिये धर्म का वह मुकुट रखा हुआ है, जिसे प्रभु, जो धर्मी, और न्यायी है, मुझे उस दि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गा और मुझे ही नहीं, वरन उन सब को भी, जो उसके प्रगट होने को प्रिय जानते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मेरे पास शीघ्र आने का प्रयत्न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्योंकि देमास ने इस संसार को प्रिय जान कर मुझे छोड़ दिया है, और थिस्सलुनीके को चला गया है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रेसकेंस गलतिया को और तीतुस दलमतिया को चला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परमेश्वर और मसीह यीशु को गवाह कर के, जो जीवतों और मरे हुओं का न्याय करेगा, उसे और उसके प्रग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केवल लूका मेरे साथ है: मरकुस को लेकर चला आ; क्योंकि सेवा के लिये वह मेरे बहुत काम क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ुखिकुस को मैं ने इफिसुस को भेज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जो बागा मैं त्रोआस में करपुस के यहां छोड़ आया हूं, जब तू आए, तो उसे और पुस्तकें विशेष कर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र्मपत्रों को लेते आ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सिकन्दर ठठेरे ने मुझ से बहुत बुराइयां की हैं प्रभु उसे उसके कामों के अनुसार बदला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ू भी उस से सावधान रह, क्योंकि उस ने हमारी बातों का बहुत ही विरोध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मेरे पहिले प्रत्युत्तर करने के समय में किसी ने भी मेरा साथ नहीं दिया, वरन सब ने मुझे छोड़ द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: भला हो, कि इस का उन को लेखा देना न प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परन्तु प्रभु मेरा सहायक रहा, और मुझे सामर्थ दी: ताकि मेरे द्वारा पूरा पूरा प्रचार हो, और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्यजाति सुन ले; और मैं तो सिंह के मुंह से छुड़ाय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ने, और राज्य को सुधि दिलाकर मैं तुझे चिता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प्रभु मुझे हर एक बुरे काम से छुड़ाएगा, और अपने स्वर्गीय राज्य में उद्धार कर के पहुंचाएगा: उ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महिमा युगानुयुग होती रहे। आमीन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प्रिसका और अक्विला को, और उनेसिफुरूस के घराने को नमस्का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इरास्तुस कुरिन्थुस में रह गया, और त्रुफिमुस को मैं ने मीलेतुस में बीमार छोड़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ि तू वचन को प्रचार कर; समय और असमय तैयार रह, सब प्रकार की सहनशीलता, और शिक्षा के साथ उलाहना द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डांट, और समझ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क्योंकि ऐसा समय आएगा, कि लोग खरा उपदेश न सह सकेंगे पर कानों की खुजली के कारण अपनी अभिलाषाओ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ुसार अपने लिये बहुतेरे उपदेशक बटोर ल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अपने कान सत्य से फेरकर कथा-कहानियों पर लग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पर तू सब बातों में सावधान रह, दुख उठा, सुसमाचार प्रचार का काम कर और अपनी सेवा को पूर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2026-08-01T12:53:13Z</dcterms:created>
  <dcterms:modified xsi:type="dcterms:W3CDTF">2026-08-01T12:53:13Z</dcterms:modified>
  <dc:title>2 தீமோத்தேயு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