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presProps" Target="presProps.xml"/>
  <Relationship Id="rId42" Type="http://schemas.openxmlformats.org/officeDocument/2006/relationships/viewProps" Target="viewProps.xml"/>
  <Relationship Id="rId4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துமுதல் நீதியின் கிரீடம் எனக்காக வைக்கப்பட்டிருக்கிறது, நீதியுள்ள நியாயாதிபதியாகிய கர்த்தர் அந்நாளிலே அதை எனக்குத் தந்தருளுவார்; எனக்கு மாத்திரமல்ல, அவர் பிரசன்னமாகுதலை விரும்பும் யாவருக்கும் அதைத் தந்தருளுவ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துமுதல் நீதியின் கிரீடம் எனக்காக வைக்கப்பட்டிருக்கிறது, நீதியுள்ள நியாயாதிபதியாகிய கர்த்தர் அந்நாளிலே அதை எனக்குத் தந்தருளுவார்; எனக்கு மாத்திரமல்ல, அவர் பிரசன்னமாகுதலை விரும்பும் யாவருக்கும் அதைத் தந்தருளுவ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 சீக்கிரமாய் என்னிடத்தில் வரும்படி ஜாக்கிரதைப்பட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 சீக்கிரமாய் என்னிடத்தில் வரும்படி ஜாக்கிரதைப்பட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ஏனென்றால், தேமா இப்பிரபஞ்சத்தின்மேல் ஆசைவைத்து, என்னைவிட்டுப்பிரிந்து, தெசலோனிக்கே பட்டணத்துக்குப் போய்விட்டான்; கிரெஸ்கே கலாத்தியா நாட்டிற்கும், தீத்து தல்மாத்தியா நாட்டிற்கும் போய்விட்ட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லூக்கா மாத்திரம் என்னோடே இருக்கிறான். மாற்குவை உன்னோடே கூட்டிக்கொண்டுவா; ஊழியத்தில் அவன் எனக்குப் பிரயோஜனமுள்ளவ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லூக்கா மாத்திரம் என்னோடே இருக்கிறான். மாற்குவை உன்னோடே கூட்டிக்கொண்டுவா; ஊழியத்தில் அவன் எனக்குப் பிரயோஜனமுள்ளவ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ீகிக்குவை நான் எபேசுவுக்கு அனுப்பின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ீகிக்குவை நான் எபேசுவுக்கு அனுப்பின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ுரோவா பட்டணத்திலிருக்கிற கார்ப்பு என்பவன் வசத்தில் நான் வைத்துவந்த மேலங்கியையும், புஸ்தகங்களையும், விசேஷமாய்த் தோற்சுருள்களையும், நீ வருகிறபோது எடுத்துக்கொண்டுவா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ஏனென்றால், அவர்கள் ஆரோக்கியமான உபதேசத்தைப் பொறுக்கமனதில்லாமல், செவித்தினவுள்ளவர்களாகி, தங்கள் சுய இச்சைகளுக்கேற்ற போதகர்களைத் தங்களுக்குத் திரளாகச் சேர்த்துக்கொண்ட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ன்னானாகிய அலெக்சந்தர் எனக்கு வெகு தீமைசெய்தான்; அவனுடைய செய்கைக்குத்தக்கதாகக் கர்த்தர் அவனுக்குப் பதிலளிப்பாராக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ன்னானாகிய அலெக்சந்தர் எனக்கு வெகு தீமைசெய்தான்; அவனுடைய செய்கைக்குத்தக்கதாகக் கர்த்தர் அவனுக்குப் பதிலளிப்பாராக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யும் அவனைக்குறித்து எச்சரிக்கையாயிரு; அவன் நம்முடைய வார்த்தைகளுக்கு மிகவும் எதிர்த்து நின்றவ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யும் அவனைக்குறித்து எச்சரிக்கையாயிரு; அவன் நம்முடைய வார்த்தைகளுக்கு மிகவும் எதிர்த்து நின்றவ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முதல்விசை உத்தரவுசொல்ல நிற்கையில் ஒருவனும் என்னோடேகூட இருக்கவில்லை, எல்லாரும் என்னைக்கைவிட்டார்கள்; அந்தக் குற்றம் அவர்கள்மேல் சுமராதிருப்பதாக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ோ எனக்குத் துணையாக நின்று என்னாலே பிரசங்கம் நிறைவேறுகிறதற்காகவும், புறஜாதியார் கேட்கிறதற்காகவும், என்னைப் பலப்படுத்தினார்; சிங்கத்தின் வாயிலிருந்தும் நான் இரட்சிக்கப்பட்ட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ோ எனக்குத் துணையாக நின்று என்னாலே பிரசங்கம் நிறைவேறுகிறதற்காகவும், புறஜாதியார் கேட்கிறதற்காகவும், என்னைப் பலப்படுத்தினார்; சிங்கத்தின் வாயிலிருந்தும் நான் இரட்சிக்கப்பட்ட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ர் எல்லாத் தீமையினின்றும் என்னை இரட்சித்து, தம்முடைய பரம ராஜ்யத்தை அடையும்படி காப்பாற்றுவார்; அவருக்குச் சதாகாலங்களிலும் மகிமை உண்டாவதாக. ஆமெ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ர் எல்லாத் தீமையினின்றும் என்னை இரட்சித்து, தம்முடைய பரம ராஜ்யத்தை அடையும்படி காப்பாற்றுவார்; அவருக்குச் சதாகாலங்களிலும் மகிமை உண்டாவதாக. ஆமெ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ர் எல்லாத் தீமையினின்றும் என்னை இரட்சித்து, தம்முடைய பரம ராஜ்யத்தை அடையும்படி காப்பாற்றுவார்; அவருக்குச் சதாகாலங்களிலும் மகிமை உண்டாவதாக. ஆமெ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ஏனென்றால், அவர்கள் ஆரோக்கியமான உபதேசத்தைப் பொறுக்கமனதில்லாமல், செவித்தினவுள்ளவர்களாகி, தங்கள் சுய இச்சைகளுக்கேற்ற போதகர்களைத் தங்களுக்குத் திரளாகச் சேர்த்துக்கொண்ட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ரிஸ்காளுக்கும் ஆக்கில்லாவுக்கும், ஒநேசிப்போருவின் வீட்டாருக்கும் என் வாழ்த்துதலைச் சொல்ல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ரிஸ்காளுக்கும் ஆக்கில்லாவுக்கும், ஒநேசிப்போருவின் வீட்டாருக்கும் என் வாழ்த்துதலைச் சொல்ல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ரஸ்து கொரிந்துபட்டணத்தில் இருந்துவிட்டான்; துரோப்பீமுவை மிலேத்துவில் வியாதிப்பட்டவனாக விட்டுவந்தே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ாரிகாலத்துக்குமுன் நீ வந்து சேரும்படி ஜாக்கிரதைப்பட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ஐபூலுவும், புதேஞ்சும், லீனுவும், கலவுதியாளும், மற்றெல்லாச் சகோதாரும் உனக்கு வாழ்த்துதல் சொல்லுகிற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ஐபூலுவும், புதேஞ்சும், லீனுவும், கலவுதியாளும், மற்றெல்லாச் சகோதாரும் உனக்கு வாழ்த்துதல் சொல்லுகிற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ாகிய இயேசுகிறிஸ்து உன் ஆவியுடனேகூட இருப்பாராக. கிருபை உங்களோடிருப்பதாக. ஆமெ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மயம் வாய்த்தாலும் வாய்க்காவிட்டாலும் ஜாக்கிரதையாய்த் திருவசனத்தைப் பிரசங்கம்பண்ணு; எல்லா நீடிய சாந்தத்தோடும் உபதேசத்தோடும் கண்டனம் பண்ணி, கடிந்துகொண்டு, புத்திசொல்ல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மயம் வாய்த்தாலும் வாய்க்காவிட்டாலும் ஜாக்கிரதையாய்த் திருவசனத்தைப் பிரசங்கம்பண்ணு; எல்லா நீடிய சாந்தத்தோடும் உபதேசத்தோடும் கண்டனம் பண்ணி, கடிந்துகொண்டு, புத்திசொல்ல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த்தியத்துக்குச் செவியை விலக்கி, கட்டுக்கதைகளுக்குச் சாய்ந்துபோகுங்காலம் வர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த்தியத்துக்குச் செவியை விலக்கி, கட்டுக்கதைகளுக்குச் சாய்ந்துபோகுங்காலம் வர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யோ எல்லாவற்றிலும் மனத்தெளிவுள்ளவனாயிரு, தீங்கநுபவி, சுவிசேஷகனுடைய வேலையைச் செய், உன் ஊழியத்தை நிறைவேற்ற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ஏனென்றால், நான் இப்பொழுதே பானபலியாக வார்க்கப்பட்டுப்போகிறேன்; நான் தேகத்தை விட்டுப் பிரியும்காலம் வந்த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ஏனென்றால், நான் இப்பொழுதே பானபலியாக வார்க்கப்பட்டுப்போகிறேன்; நான் தேகத்தை விட்டுப் பிரியும்காலம் வந்த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ல்ல போராட்டத்தைப் போராடினேன், ஓட்டத்தை முடித்தேன், விசுவாசத்தைக் காத்துக்கொண்ட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6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ನಾನು ಒಳ್ಳೇ ಹೋರಾಟವನ್ನು ಹೋರಾಡಿದ್ದೇನೆ, ನಾನು ನನ್ನ ಓಟ ವನ್ನು ಮುಗಿಸಿದ್ದೇನೆ, ನಾನು ನಂಬಿಕೆಯನ್ನು ಕಾಪಾಡ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ಇನ್ನು ಮುಂದೆ ನನಗೋಸ್ಕರ ನೀತಿಯ ಕಿರೀಟವು ಇಡಲ್ಪಟ್ಟಿದೆ; ಅದನ್ನು ನೀತಿಯುಳ್ಳ ನ್ಯಾಯಾ ಧಿಪತಿಯಾದ ಕರ್ತನು 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ಿನದಲ್ಲಿ ನನಗೆ ಕೊಡು ವನು; ನನಗೆ ಮಾತ್ರವಲ್ಲದೆ ಆತನ ಬರೋಣವನ್ನು ಪ್ರೀತಿಸುವವರೆಲ್ಲರಿಗೆ ಸಹ ಕೊಡ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ನನ್ನ ಬಳಿಗೆ ಬೇಗ ಬರುವದಕ್ಕೆ ನೀನು ಪ್ರಯತ್ನ ಮಾಡ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ಯಾಕಂದರೆ ದೇಮನು ಇಹಲೋಕವನ್ನು ಪ್ರೀತಿಸಿ ನನ್ನನ್ನು ತೊರೆದುಬಿಟ್ಟು ಥೆಸಲೋನಿಕಕ್ಕೆ ಹೋದನು; ಕ್ರೆಸ್ಕನು ಗಲಾತ್ಯಕ್ಕ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ೀತನು ದಲ್ಮಾತ್ಯಕ್ಕೂ ಹೋದರ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ಲೂಕನು ಮಾತ್ರ ನನ್ನ ಜೊತೆಯಲ್ಲಿ ದ್ದಾನೆ. ಮಾರ್ಕನನ್ನು ಸಂಗಡ ಕರಕೊಂಡು ಬಾ, ಅವನು ಸೇವೆಗಾಗಿ ನನ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ಉಪಯುಕ್ತನಾಗ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ತುಖಿಕನನ್ನು ಎಫೆಸಕ್ಕೆ ಕಳುಹಿಸಿದ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ವಾಕ್ಯವನ್ನು ಸಾರು, ಅನುಕೂಲವಾದ ಕಾಲದಲ್ಲಿಯೂ ಅನುಕೂಲವಿಲ್ಲದ ಕಾಲದಲ್ಲಿಯೂ ಅದರಲ್ಲಿ ಆಸಕ್ತ ನಾಗಿರ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ತ್ರೋವ ದಲ್ಲಿ ನಾನು ಕರ್ಪನ ಬಳಿಯಲ್ಲಿ ಬಿಟ್ಟುಬಂದ ಮೇಲಂಗಿ ಯನ್ನೂ ಪುಸ್ತಕಗಳನ್ನೂ ಮುಖ್ಯವಾಗಿ ಚರ್ಮದ ಕಾಗದ ಗಳ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ೀನು ಬರುವಾಗ ತೆಗೆದುಕೊಂಡು ಬ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ಕಂಚುಗಾರನಾದ ಅಲೆಕ್ಸಾಂದ್ರನು ನನಗೆ ಬಹಳ ಕೇಡುಮಾಡಿದನು; ಕರ್ತನು ಅವನ ಕೃತ್ಯಗಳಿಗೆ ಸರಿ ಯಾಗಿ ಅವನ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ತಿಫಲವನ್ನು ಕೊಡ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ನೀನು ಸಹ ಅವನ ವಿಷಯದಲ್ಲಿ ಎಚ್ಚರಿಕೆಯಾಗಿರು; ಯಾಕಂದರೆ ಅವನು ನಮ್ಮ ಮಾತುಗಳನ್ನು ಬಹಳ ವಾಗಿ ಎದುರ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ನಾನು ಮೊದಲನೆಯ ಸಾರಿ ಪ್ರತಿವಾದ ಮಾಡಿದಾಗ ಯಾರೂ ನನ್ನೊಂದಿಗೆ ನಿಲ್ಲಲಿಲ್ಲ. ಎಲ್ಲರೂ ನನ್ನನ್ನು ತೊರೆದುಬಿಟ್ಟರ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ದು ಅವರ ಲೆಕ್ಕಕ್ಕೆ ಸೇರಿಸಲ್ಪಡದೆ ಇರಲಿ ಎಂದು ನಾನು ದೇವರನ್ನು ಪ್ರಾರ್ಥಿಸು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ಆದರೆ ಕರ್ತನು ನನ್ನ ಬಳಿಯಲ್ಲಿ ನಿಂತು ನನ್ನನ್ನು ಬಲಪಡಿಸಿ ನನ್ನ ಮೂಲಕ ಸಾರಲ್ಪಡುವದು ಸಂಪೂರ್ಣವಾಗಿ ಗ್ರಹಿಕ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ಾಗುವಂತೆಯೂ ಅನ್ಯಜನರೆಲ್ಲರೂ ಅದನ್ನು ಕೇಳುವಂತೆಯೂ ಮಾಡಿದನು; ಇದಲ್ಲದೆ ಆತನು ನನ್ನನ್ನು ಸಿಂಹದ ಬಾಯೊಳಗ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ಪ್ಪ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ೂರ್ಣದೀರ್ಘಶಾಂತಿಯಿಂದಲೂ ಉಪ ದೇಶದಿಂದಲೂ ಖಂಡಿಸು, ಗದರಿಸು, ಎಚ್ಚರ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ನನ್ನನ್ನು ಪ್ರತಿಯೊಂದು ದುಷ್ಕೃತ್ಯದಿಂದ ಕರ್ತನು ತಪ್ಪಿಸಿ ತನ್ನ ಪರಲೋಕರಾಜ್ಯಕ್ಕೆ ನನ್ನನ್ನು ಕಾಪಾಡು 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ುಗಯುಗಾಂತರಗಳಲ್ಲಿಯೂ ಆತನಿಗೆ ಮಹಿಮೆ. ಆಮೆನ್‌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ಪ್ರಿಸ್ಕಳಿಗೂ ಅಕ್ವಿಲ್ಲನಿಗೂ ಒನೆಸಿಫೊರನ ಮನೆಯ ವರಿಗೂ ವಂದ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ಎರಸ್ತನು ಕೊರಿಂಥದಲ್ಲಿ ನಿಂತನು. ಆದರೆ ತ್ರೊಫಿಮನು ಅಸೌಖ್ಯವಾಗಿದ್ದದರಿಂದ ಅವ ನನ್ನು ನಾನು ಮಿಲೇತದಲ್ಲಿ ಬಿಟ್ಟ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ಚಳಿಗಾಲಕ್ಕೆ ಮುಂಚೆಯೇ ಬರುವದಕ್ಕೆ ಪ್ರಯತ್ನ ಮಾಡು. ಯುಬೂ ಲನೂ ಪೂದೆಯನೂ ಲೀನನೂ ಕ್ಲೌದ್ಯಳೂ ಎಲ್ಲಾ ಸಹೋದರರೂ ನಿನ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ಂದನೆ ಹೇಳ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ಕರ್ತನಾದ ಯೇಸು ಕ್ರಿಸ್ತನು ನಿನ್ನ ಆತ್ಮದ ಸಂಗಡ ಇರಲಿ. ಕೃಪೆಯು ನಿಮ್ಮೊಂದಿಗಿರಲಿ. ಆಮೆನ್‌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ಆದದರಿಂದ ದೇವರ ಮುಂದೆಯೂ ಆತನ ಬರೋಣದಲ್ಲಿ ಮತ್ತು ಆತನ ರಾಜ್ಯ ದಲ್ಲಿ ಜೀವಿಸುವವರಿಗೂ ಸತ್ತವರಿಗೂ ನ್ಯಾಯತೀರಿಸು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ರ್ತನಾದ ಯೇಸು ಕ್ರಿಸ್ತನ ಮುಂದೆಯೂ ನಾನು ನಿನಗೆ ಖಂಡಿತವಾಗಿ ಹೇಳುವದೇನಂದರೆ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ಯಾಕಂದರೆ ಜನರು ಸ್ವಸ್ಥಬೋಧನೆಯನ್ನು ಸಹಿಸ ಲಾರದ ಕಾಲವು ಬರುತ್ತದೆ; ಅದರಲ್ಲಿ ಅವರು ತೀಟೇ ಕಿವಿಯುಳ್ಳವರಾಗಿ ತಮ್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ುರಾಶೆಗಳಿಗೆ ಅನುಕೂಲ ವಾದ ಉಪದೇಶಕರನ್ನು ಇಟ್ಟುಕೊಳ್ಳ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ಅವರು ಸತ್ಯಕ್ಕೆ ಕಿವಿಗೊಡದೆ ಕಲ್ಪನಾಕಥೆಗಳನ್ನು ಕೇಳುವದಕ್ಕೆ ತಿರುಗಿಕೊಳ್ಳ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ಆದರೆ ನೀನು ಎಲ್ಲಾ ವಿಷಯ ಗಳಲ್ಲಿ ಎಚ್ಚರವಾಗಿರು, ಶ್ರಮೆಗಳನ್ನು ತಾಳಿಕೋ, ಸುವಾರ್ತಿಕನ ಕೆಲಸವನ್ನು ಮಾಡು, ನಿ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ೇವೆಯನ್ನು ಸಂಪೂರ್ಣ ಮಾಡ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ನಾನು ಈಗ ಅರ್ಪಿತನಾಗು ವದಕ್ಕೆ ಸಿದ್ಧನಿದ್ದೇನೆ; ನಾನು ಹೊರಟು ಹೋಗಬೇಕಾದ ಸಮಯವು ಸವಿಾಪವಾಗ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2026-06-03T09:03:38Z</dcterms:created>
  <dcterms:modified xsi:type="dcterms:W3CDTF">2026-06-03T09:03:38Z</dcterms:modified>
  <dc:title>2 தீமோத்தேயு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