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ின் சபையில் சுதந்தரவீதங்களை அளந்துகொடுக்கிறவர்கள் உனக்கு இல்லாதி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ீர்க்கதரிசனஞ் சொல்லாதிருப்பீர்களாக என்றார்கள்; அவர்கள் தீர்க்கதரிசனஞ் சொல்லுவார்கள், இந்தப்பிரகாரமாய் அவர்கள் தீர்க்கதரிசனஞ் சொல்லாவிட்டால் நிந்தை நீங்கா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ீர்க்கதரிசனஞ் சொல்லாதிருப்பீர்களாக என்றார்கள்; அவர்கள் தீர்க்கதரிசனஞ் சொல்லுவார்கள், இந்தப்பிரகாரமாய் அவர்கள் தீர்க்கதரிசனஞ் சொல்லாவிட்டால் நிந்தை நீங்காத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வம்சம் என்று பேர்பெற்றவர்களே கர்த்தரின் ஆவி குறுகியிருக்கிறதோ? அவருடைய கிரியைகள் இவைகள்தானோ? செம்மையாய் நடக்கிறவனுக்கு என் வார்த்தைகள் நன்மை செய்யாத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வம்சம் என்று பேர்பெற்றவர்களே கர்த்தரின் ஆவி குறுகியிருக்கிறதோ? அவருடைய கிரியைகள் இவைகள்தானோ? செம்மையாய் நடக்கிறவனுக்கு என் வார்த்தைகள் நன்மை செய்யாதோ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ஜனங்கள் பூர்வமுதல் சத்துருவைப்போல் எழும்பினார்கள். யுத்தத்திலிருந்து திரும்பிவந்து வழியில் அஞ்சாமல் கடந்துபோகிறவர்களுடைய மேலங்கியையும் வஸ்திரத்தையும் உரிந்து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ஜனங்கள் பூர்வமுதல் சத்துருவைப்போல் எழும்பினார்கள். யுத்தத்திலிருந்து திரும்பிவந்து வழியில் அஞ்சாமல் கடந்துபோகிறவர்களுடைய மேலங்கியையும் வஸ்திரத்தையும் உரிந்து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ஜனத்தின் ஸ்திரீகளை அவர்களுடைய செளக்கியமான வீடுகளிலிருந்து துரத்திவிட்டீர்கள்; அவர்களுடைய குழந்தைகளுக்கு இருந்த என் அலங்காரத்தை என்றைக்கும் இல்லாதபடிக்குப் பறித்துக்கொண்ட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ிரமத்தை யோசித்து, தங்கள் படுக்கைகளின்மேல் பொல்லாப்புசெய்ய எத்தனம்பண்ணித் தங்கள் கையில் வல்லமை இருக்கிறபடியினால், விடியற்காலமாகிறபோது அதை நடப்பித்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ஜனத்தின் ஸ்திரீகளை அவர்களுடைய செளக்கியமான வீடுகளிலிருந்து துரத்திவிட்டீர்கள்; அவர்களுடைய குழந்தைகளுக்கு இருந்த என் அலங்காரத்தை என்றைக்கும் இல்லாதபடிக்குப் பறித்துக்கொண்ட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ழுந்திருந்து போங்கள்; இது நீங்கள் இளைப்பாறும் இடம் அல்ல, இது தீட்டுப்பட்டது, இது உங்களை நாசப்படுத்தும், அந்த நாசம் மிகவும் கொடியத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ழுந்திருந்து போங்கள்; இது நீங்கள் இளைப்பாறும் இடம் அல்ல, இது தீட்டுப்பட்டது, இது உங்களை நாசப்படுத்தும், அந்த நாசம் மிகவும் கொடியத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ம்போகிற போக்கின்படிபோய், அபத்தமானதை உரைக்கிற ஒருவன், திராட்சரசத்தையும் மதுபானத்தையுங்குறித்து நான் உனக்குப் பிரசங்கிப்பேனென்றால், அவனே ஜனத்திற்கு ஏற்ற பிரசங்கியாயிரு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ம்போகிற போக்கின்படிபோய், அபத்தமானதை உரைக்கிற ஒருவன், திராட்சரசத்தையும் மதுபானத்தையுங்குறித்து நான் உனக்குப் பிரசங்கிப்பேனென்றால், அவனே ஜனத்திற்கு ஏற்ற பிரசங்கியாயிருப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டைகளை நீக்கிப்போடுகிறவர் அவர்களுக்கு முன்பாக நடந்துபோகிறார்; அவர்கள் தடைகளை நீக்கி, வாசலால் உட்பிரவேசித்துக் கடந்துபோவார்கள்; அவர்கள் ராஜா அவர்களுக்கு முன்பாகப் போவார், கர்த்தர் அவர்கள் முன்னணியில் நடந்துபோ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டைகளை நீக்கிப்போடுகிறவர் அவர்களுக்கு முன்பாக நடந்துபோகிறார்; அவர்கள் தடைகளை நீக்கி, வாசலால் உட்பிரவேசித்துக் கடந்துபோவார்கள்; அவர்கள் ராஜா அவர்களுக்கு முன்பாகப் போவார், கர்த்தர் அவர்கள் முன்னணியில் நடந்துபோ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ிரமத்தை யோசித்து, தங்கள் படுக்கைகளின்மேல் பொல்லாப்புசெய்ய எத்தனம்பண்ணித் தங்கள் கையில் வல்லமை இருக்கிறபடியினால், விடியற்காலமாகிறபோது அதை நடப்பித்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யல்களை இச்சித்துப் பறித்துக்கொண்டு, வீடுகளை இச்சித்து எடுத்துக்கொண்டு, புருஷனையும் அவன் வீட்டையும் மனுஷனையும் அவன் சுதந்தரத்தையும் ஒடுக்குகிறவர்களுக்கு ஐயோ!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யல்களை இச்சித்துப் பறித்துக்கொண்டு, வீடுகளை இச்சித்து எடுத்துக்கொண்டு, புருஷனையும் அவன் வீட்டையும் மனுஷனையும் அவன் சுதந்தரத்தையும் ஒடுக்குகிறவர்களுக்கு ஐயோ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்: நான் இந்த வம்சத்தாருக்கு விரோதமாய்த் தீமையை வருவிக்க நினைக்கிறேன்; அதினின்று நீங்கள் கழுத்தை நீக்கமாட்டீர்கள்; நீங்கள் மேட்டிமையாய் நடப்பதில்லை; அது தீமையான கால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்: நான் இந்த வம்சத்தாருக்கு விரோதமாய்த் தீமையை வருவிக்க நினைக்கிறேன்; அதினின்று நீங்கள் கழுத்தை நீக்கமாட்டீர்கள்; நீங்கள் மேட்டிமையாய் நடப்பதில்லை; அது தீமையான கால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്കൽനിന്നു എങ്ങനെ നീക്കിക്കളയുന്നു; വിശ്വാസത്യാഗികൾക്കു അവൻ നമ്മുടെ വയലുകളെ വിഭാഗിച്ചുകൊടു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തുകൊണ്ടു യഹോവയുടെ സഭയിൽ ഓഹരിമേൽ അളവുനൂൽ പിടിപ്പാൻ നിനക്കു ആരും ഉണ്ട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്രസംഗിക്കരുതെന്നു അവർ പ്രസംഗിക്കുന്നു; ഇവയെക്കുറിച്ചു അവർ പ്രസംഗിക്കേണ്ടതല്ല; അവരുടെ ആക്ഷേപ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ിക്കലും തീര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ാക്കോബ്ഗൃഹമേ, ഇതെന്തൊരു വാക്കാകുന്നു? യഹോവ മുൻകോപിയോ? അങ്ങനെയോ അവന്റെ പ്രവൃത്തികൾ? നേര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ക്കുന്നവന്നു എന്റെ വചനങ്ങൾ ഗണകരമ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ുമ്പെതന്നേ എന്റെ ജനം ശത്രുവായി എഴുന്നേറ്റിരിക്കുന്നു; യുദ്ധവിമുഖന്മാരായി നിർഭയന്മാരായി കട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കുന്നവരുടെ വസ്ത്രത്തിന്മേൽനിന്നു നിങ്ങൾ പുതെപ്പു വലിച്ചെടു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എന്റെ ജനത്തിന്റെ സ്ത്രീകളെ അവരുടെ സുഖകരമായ വീടുകളിൽനിന്നു ഇറക്കിക്കളയുന്നു;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കിടക്കമേൽ നീതികേടു നിരൂപിച്ചു തിന്മ പ്രവർത്തിക്കുന്നവർക്കു അയ്യോ കഷ്ടം!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ൈതങ്ങളോടു നിങ്ങൾ എന്റെ മഹത്വം സദാകാലത്തേക്കും അപഹരിച്ചുകള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ുറപ്പെട്ടു പോകുവിൻ; നാശത്തിന്നു, കഠിനനാശത്തിന്നു കാരണമായിരിക്കുന്ന മാലിന്യംനിമിത്തം ഇ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വിശ്രാമസ്ഥലമ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ഒരുത്തൻ കാറ്റിനെയും വ്യാജത്തെയും പിൻചെന്നു: ഞാൻ വീഞ്ഞിനെക്കുറിച്ചും മദ്യപാനത്തെക്കുറി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ോടു പ്രസംഗിക്കും എന്നിങ്ങനെയുള്ള വ്യാജം പറഞ്ഞാൽ അവൻ ഈ ജനത്തിന്നു ഒരു പ്രസംഗിയ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ാക്കോബേ, ഞാൻ നിനക്കുള്ളവരെ ഒക്കെയും ചേർത്തുകൊള്ളും; യിസ്രായേലിൽ ശേഷിപ്പുള്ളവരെ ഞാൻ ശേഖ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ൊഴുത്തിലെ ആടുകളെപ്പോലെ, മേച്ചൽപുറത്തെ ആട്ടിൻ കൂട്ടത്തെപ്പോലെ ഞാൻ അവരെ ഒരുമിച്ചുകൂട്ട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ൾപെരുപ്പം ഹേതുവായി അവിടെ മുഴക്ക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തകർക്കുന്നവൻ അവർക്കു മുമ്പായി പുറപ്പെടുന്നു; അവർ തകർത്തു ഗോപുരത്തിൽകൂടി കടക്കയും പുറപ്പെട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; അവരുടെ രാജാവു അവർക്കു മുമ്പായും യഹോവ അവരുടെ തലെക്കലും നട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്തിയുള്ളതുകൊണ്ടു പുലരുമ്പോൾ തന്നേ അവർ അതു നടത്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ർ വയലുകളെ മോഹിച്ചു പിടിച്ചുപറിക്കുന്നു; അവർ വീടുകളെ മോഹിച്ചു കൈക്കലാക്കുന്നു; അങ്ങനെ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നെയും അവന്റെ ഭവനത്തെയും മനുഷ്യനെയും അവന്റെ അവകാശത്തെയും പീഡ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ുകൊണ്ടു യഹോവ ഇപ്രകാരം അരുളിച്ചെയ്യുന്നു: ഞാൻ ഈ വംശത്തിന്റെ നേരെ അനർത്ഥം നിരൂപ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ൽനിന്നു നിങ്ങൾ നിങ്ങളുടെ കഴുത്തുകളെ വിടുവിക്കയില്ല, നിവിർന്നുനടക്കയുമില്ല; ഇതു ദുഷ്കാല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ന്നാളിൽ നിങ്ങളെക്കുറിച്ചു ഒരു പരിഹാസവാക്യം ചൊല്ലുകയും ഒരു വിലാപം വിലപിക്കയും ചെയ്തു: കഥ കഴിഞ്ഞ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ുക്കു പൂർണ്ണ സംഹാരം ഭവിച്ചിരിക്കുന്നു; അവൻ എന്റെ ജനത്തിന്റെ ഓഹരി മാറ്റിക്കളഞ്ഞു; അവൻ അതു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2026-09-07T01:00:23Z</dcterms:created>
  <dcterms:modified xsi:type="dcterms:W3CDTF">2026-09-07T01:00:23Z</dcterms:modified>
  <dc:title>മീഖാ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