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cool Siloam's shady rill 
How sweet the lily grows ! 
How sweet the breath, beneath the hill, 
Of Sharon's dewy ros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 ! such the child whose early feet 
The paths of peace have trod — 
Whose secret heart, with influence sweet, 
Is upward drawn to Go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y cool Siloam's shady rill 
The lily must decay ; 
The rose that blooms beneath the hill 
Must shortly fade a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soon, too soon, the wintry hour 
Of man's maturer age 
Will shake the soul with sorrow's power, 
And stormy passion's rag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2026-07-25T11:44:54Z</dcterms:created>
  <dcterms:modified xsi:type="dcterms:W3CDTF">2026-07-25T11:44:54Z</dcterms:modified>
  <dc:title>Hymn : 1162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